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handoutMasterIdLst>
    <p:handoutMasterId r:id="rId18"/>
  </p:handoutMasterIdLst>
  <p:sldIdLst>
    <p:sldId id="265" r:id="rId5"/>
    <p:sldId id="261" r:id="rId6"/>
    <p:sldId id="266" r:id="rId7"/>
    <p:sldId id="267" r:id="rId8"/>
    <p:sldId id="268" r:id="rId9"/>
    <p:sldId id="269" r:id="rId10"/>
    <p:sldId id="270" r:id="rId11"/>
    <p:sldId id="271" r:id="rId12"/>
    <p:sldId id="272" r:id="rId13"/>
    <p:sldId id="259" r:id="rId14"/>
    <p:sldId id="263" r:id="rId15"/>
    <p:sldId id="264" r:id="rId16"/>
  </p:sldIdLst>
  <p:sldSz cx="12192000" cy="6858000"/>
  <p:notesSz cx="6858000" cy="9144000"/>
  <p:embeddedFontLst>
    <p:embeddedFont>
      <p:font typeface="DFDS Sans Header" pitchFamily="2" charset="77"/>
      <p:regular r:id="rId19"/>
      <p:bold r:id="rId20"/>
      <p:italic r:id="rId21"/>
      <p:boldItalic r:id="rId22"/>
    </p:embeddedFont>
    <p:embeddedFont>
      <p:font typeface="DFDS Sans Offc" pitchFamily="2" charset="77"/>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51" autoAdjust="0"/>
    <p:restoredTop sz="96283" autoAdjust="0"/>
  </p:normalViewPr>
  <p:slideViewPr>
    <p:cSldViewPr snapToGrid="0" showGuides="1">
      <p:cViewPr varScale="1">
        <p:scale>
          <a:sx n="60" d="100"/>
          <a:sy n="60" d="100"/>
        </p:scale>
        <p:origin x="192" y="19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2466" y="-52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61ADCD-0986-466F-BCF4-F140374402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6FAD45B1-DDA3-4823-B57F-398ED6D7CE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CFE836-2758-4659-AD5D-755E6C398C0C}" type="datetime1">
              <a:rPr lang="en-GB" smtClean="0"/>
              <a:t>24/06/2025</a:t>
            </a:fld>
            <a:endParaRPr lang="en-GB" dirty="0"/>
          </a:p>
        </p:txBody>
      </p:sp>
      <p:sp>
        <p:nvSpPr>
          <p:cNvPr id="4" name="Slide Number Placeholder 3">
            <a:extLst>
              <a:ext uri="{FF2B5EF4-FFF2-40B4-BE49-F238E27FC236}">
                <a16:creationId xmlns:a16="http://schemas.microsoft.com/office/drawing/2014/main" id="{7A3B3C53-DC75-4A5C-81E7-5D7CB96E12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F6EE6-6533-46A0-A8FB-DBC252423243}" type="slidenum">
              <a:rPr lang="en-GB" smtClean="0"/>
              <a:t>‹#›</a:t>
            </a:fld>
            <a:endParaRPr lang="en-GB"/>
          </a:p>
        </p:txBody>
      </p:sp>
      <p:sp>
        <p:nvSpPr>
          <p:cNvPr id="5" name="Footer Placeholder 4">
            <a:extLst>
              <a:ext uri="{FF2B5EF4-FFF2-40B4-BE49-F238E27FC236}">
                <a16:creationId xmlns:a16="http://schemas.microsoft.com/office/drawing/2014/main" id="{9891B013-C79C-4BAB-9591-CE1E1BF2A9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838611-CB23-4A11-B466-01829FB3E64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D025B-ACD2-45C1-B156-1DDB470CE319}" type="slidenum">
              <a:rPr lang="en-GB" smtClean="0"/>
              <a:t>‹#›</a:t>
            </a:fld>
            <a:endParaRPr lang="en-GB"/>
          </a:p>
        </p:txBody>
      </p:sp>
      <p:sp>
        <p:nvSpPr>
          <p:cNvPr id="3" name="Notes Placeholder 2">
            <a:extLst>
              <a:ext uri="{FF2B5EF4-FFF2-40B4-BE49-F238E27FC236}">
                <a16:creationId xmlns:a16="http://schemas.microsoft.com/office/drawing/2014/main" id="{05F8BE06-C1AD-4FF4-9212-678516BAB91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D410225-CB48-4A2A-9739-463AD2DBC31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15A4-2549-496B-90E0-2180735F384D}" type="datetime1">
              <a:rPr lang="en-GB" smtClean="0"/>
              <a:t>24/06/2025</a:t>
            </a:fld>
            <a:endParaRPr lang="en-GB"/>
          </a:p>
        </p:txBody>
      </p:sp>
      <p:sp>
        <p:nvSpPr>
          <p:cNvPr id="5" name="Header Placeholder 4">
            <a:extLst>
              <a:ext uri="{FF2B5EF4-FFF2-40B4-BE49-F238E27FC236}">
                <a16:creationId xmlns:a16="http://schemas.microsoft.com/office/drawing/2014/main" id="{668863D3-1D0C-412C-99BB-873840116A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6" name="Slide Image Placeholder 5">
            <a:extLst>
              <a:ext uri="{FF2B5EF4-FFF2-40B4-BE49-F238E27FC236}">
                <a16:creationId xmlns:a16="http://schemas.microsoft.com/office/drawing/2014/main" id="{5E44B7E2-ED93-42BE-81A6-FE398D91C1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7" name="Footer Placeholder 6">
            <a:extLst>
              <a:ext uri="{FF2B5EF4-FFF2-40B4-BE49-F238E27FC236}">
                <a16:creationId xmlns:a16="http://schemas.microsoft.com/office/drawing/2014/main" id="{75691570-C65F-4C66-9CB2-8798BF7E89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hf/>
  <p:notesStyle>
    <a:lvl1pPr marL="0" indent="0" algn="l" defTabSz="914400" rtl="0" eaLnBrk="1" latinLnBrk="0" hangingPunct="1">
      <a:buFont typeface="DFDS Sans Offc" panose="00000500000000000000" pitchFamily="2" charset="0"/>
      <a:buNone/>
      <a:defRPr sz="1200" kern="1200">
        <a:solidFill>
          <a:schemeClr val="tx1"/>
        </a:solidFill>
        <a:latin typeface="+mn-lt"/>
        <a:ea typeface="+mn-ea"/>
        <a:cs typeface="+mn-cs"/>
      </a:defRPr>
    </a:lvl1pPr>
    <a:lvl2pPr marL="180000" indent="0" algn="l" defTabSz="914400" rtl="0" eaLnBrk="1" latinLnBrk="0" hangingPunct="1">
      <a:buFont typeface="DFDS Sans Offc" panose="00000500000000000000" pitchFamily="2" charset="0"/>
      <a:buNone/>
      <a:defRPr sz="1200" kern="1200">
        <a:solidFill>
          <a:schemeClr val="tx1"/>
        </a:solidFill>
        <a:latin typeface="+mn-lt"/>
        <a:ea typeface="+mn-ea"/>
        <a:cs typeface="+mn-cs"/>
      </a:defRPr>
    </a:lvl2pPr>
    <a:lvl3pPr marL="360000" indent="0" algn="l" defTabSz="914400" rtl="0" eaLnBrk="1" latinLnBrk="0" hangingPunct="1">
      <a:buFont typeface="DFDS Sans Offc" panose="00000500000000000000" pitchFamily="2" charset="0"/>
      <a:buNone/>
      <a:defRPr sz="1200" kern="1200">
        <a:solidFill>
          <a:schemeClr val="tx1"/>
        </a:solidFill>
        <a:latin typeface="+mn-lt"/>
        <a:ea typeface="+mn-ea"/>
        <a:cs typeface="+mn-cs"/>
      </a:defRPr>
    </a:lvl3pPr>
    <a:lvl4pPr marL="540000" indent="0" algn="l" defTabSz="914400" rtl="0" eaLnBrk="1" latinLnBrk="0" hangingPunct="1">
      <a:buFont typeface="DFDS Sans Offc" panose="00000500000000000000" pitchFamily="2" charset="0"/>
      <a:buNone/>
      <a:defRPr sz="1200" kern="1200">
        <a:solidFill>
          <a:schemeClr val="tx1"/>
        </a:solidFill>
        <a:latin typeface="+mn-lt"/>
        <a:ea typeface="+mn-ea"/>
        <a:cs typeface="+mn-cs"/>
      </a:defRPr>
    </a:lvl4pPr>
    <a:lvl5pPr marL="720000" indent="0" algn="l" defTabSz="914400" rtl="0" eaLnBrk="1" latinLnBrk="0" hangingPunct="1">
      <a:buFont typeface="DFDS Sans Offc" panose="00000500000000000000" pitchFamily="2"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dark image)">
    <p:bg>
      <p:bgPr>
        <a:solidFill>
          <a:schemeClr val="accent2"/>
        </a:solidFill>
        <a:effectLst/>
      </p:bgPr>
    </p:bg>
    <p:spTree>
      <p:nvGrpSpPr>
        <p:cNvPr id="1" name=""/>
        <p:cNvGrpSpPr/>
        <p:nvPr/>
      </p:nvGrpSpPr>
      <p:grpSpPr>
        <a:xfrm>
          <a:off x="0" y="0"/>
          <a:ext cx="0" cy="0"/>
          <a:chOff x="0" y="0"/>
          <a:chExt cx="0" cy="0"/>
        </a:xfrm>
      </p:grpSpPr>
      <p:sp>
        <p:nvSpPr>
          <p:cNvPr id="21" name="Background">
            <a:extLst>
              <a:ext uri="{FF2B5EF4-FFF2-40B4-BE49-F238E27FC236}">
                <a16:creationId xmlns:a16="http://schemas.microsoft.com/office/drawing/2014/main" id="{09CBB849-CB26-A81F-79F5-F23E771B24D7}"/>
              </a:ext>
            </a:extLst>
          </p:cNvPr>
          <p:cNvSpPr/>
          <p:nvPr userDrawn="1"/>
        </p:nvSpPr>
        <p:spPr>
          <a:xfrm>
            <a:off x="0" y="0"/>
            <a:ext cx="1219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7" name="Picture Placeholder 16">
            <a:extLst>
              <a:ext uri="{FF2B5EF4-FFF2-40B4-BE49-F238E27FC236}">
                <a16:creationId xmlns:a16="http://schemas.microsoft.com/office/drawing/2014/main" id="{0809F643-6183-63D5-FFB1-C2A8EEC61D38}"/>
              </a:ext>
            </a:extLst>
          </p:cNvPr>
          <p:cNvSpPr>
            <a:spLocks noGrp="1"/>
          </p:cNvSpPr>
          <p:nvPr>
            <p:ph type="pic" sz="quarter" idx="18" hasCustomPrompt="1"/>
          </p:nvPr>
        </p:nvSpPr>
        <p:spPr>
          <a:xfrm>
            <a:off x="0" y="0"/>
            <a:ext cx="12192000" cy="6858000"/>
          </a:xfrm>
          <a:custGeom>
            <a:avLst/>
            <a:gdLst>
              <a:gd name="connsiteX0" fmla="*/ 0 w 12192000"/>
              <a:gd name="connsiteY0" fmla="*/ 6857934 h 6858000"/>
              <a:gd name="connsiteX1" fmla="*/ 12192000 w 12192000"/>
              <a:gd name="connsiteY1" fmla="*/ 6857934 h 6858000"/>
              <a:gd name="connsiteX2" fmla="*/ 12192000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3505200 h 6858000"/>
              <a:gd name="connsiteX7" fmla="*/ 0 w 12192000"/>
              <a:gd name="connsiteY7" fmla="*/ 55168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6857934"/>
                </a:moveTo>
                <a:lnTo>
                  <a:pt x="12192000" y="6857934"/>
                </a:lnTo>
                <a:lnTo>
                  <a:pt x="12192000" y="6858000"/>
                </a:lnTo>
                <a:lnTo>
                  <a:pt x="0" y="6858000"/>
                </a:lnTo>
                <a:close/>
                <a:moveTo>
                  <a:pt x="0" y="0"/>
                </a:moveTo>
                <a:lnTo>
                  <a:pt x="12192000" y="0"/>
                </a:lnTo>
                <a:lnTo>
                  <a:pt x="12192000" y="3505200"/>
                </a:lnTo>
                <a:cubicBezTo>
                  <a:pt x="7286178" y="3505200"/>
                  <a:pt x="5907339" y="5516852"/>
                  <a:pt x="0" y="5516852"/>
                </a:cubicBez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icon to add dark picture</a:t>
            </a:r>
          </a:p>
        </p:txBody>
      </p:sp>
      <p:sp>
        <p:nvSpPr>
          <p:cNvPr id="2" name="Title 1"/>
          <p:cNvSpPr>
            <a:spLocks noGrp="1"/>
          </p:cNvSpPr>
          <p:nvPr>
            <p:ph type="ctrTitle" hasCustomPrompt="1"/>
          </p:nvPr>
        </p:nvSpPr>
        <p:spPr bwMode="white">
          <a:xfrm>
            <a:off x="269875" y="271462"/>
            <a:ext cx="11650663" cy="2029777"/>
          </a:xfrm>
        </p:spPr>
        <p:txBody>
          <a:bodyPr anchor="t"/>
          <a:lstStyle>
            <a:lvl1pPr algn="l">
              <a:lnSpc>
                <a:spcPct val="90000"/>
              </a:lnSpc>
              <a:defRPr sz="7500">
                <a:solidFill>
                  <a:schemeClr val="bg1"/>
                </a:solidFill>
              </a:defRPr>
            </a:lvl1pPr>
          </a:lstStyle>
          <a:p>
            <a:r>
              <a:rPr lang="en-GB" dirty="0"/>
              <a:t>Click to add title</a:t>
            </a:r>
          </a:p>
        </p:txBody>
      </p:sp>
      <p:pic>
        <p:nvPicPr>
          <p:cNvPr id="24" name="Logo">
            <a:extLst>
              <a:ext uri="{FF2B5EF4-FFF2-40B4-BE49-F238E27FC236}">
                <a16:creationId xmlns:a16="http://schemas.microsoft.com/office/drawing/2014/main" id="{FEA3BFCE-12E5-2C60-27A4-78E098AB4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09786F87-8759-4AD6-888B-E1AA299EF483}" type="datetime4">
              <a:rPr lang="en-GB" smtClean="0"/>
              <a:t>24 June 2025</a:t>
            </a:fld>
            <a:endParaRPr lang="en-GB" dirty="0"/>
          </a:p>
        </p:txBody>
      </p:sp>
      <p:sp>
        <p:nvSpPr>
          <p:cNvPr id="3" name="Slide Number Placeholder 10" hidden="1">
            <a:extLst>
              <a:ext uri="{FF2B5EF4-FFF2-40B4-BE49-F238E27FC236}">
                <a16:creationId xmlns:a16="http://schemas.microsoft.com/office/drawing/2014/main" id="{81DDBA05-6D6B-8621-22C3-F4BEF44B69E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70691292"/>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reaker B">
    <p:bg>
      <p:bgPr>
        <a:solidFill>
          <a:schemeClr val="accent1"/>
        </a:solidFill>
        <a:effectLst/>
      </p:bgPr>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19E8C21D-363E-4C29-BCB1-2C67A41A6B1A}"/>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B42DC874-DB64-4878-BF4E-99989AAC047B}" type="datetime4">
              <a:rPr lang="en-GB" smtClean="0"/>
              <a:t>24 June 2025</a:t>
            </a:fld>
            <a:endParaRPr lang="en-GB" dirty="0"/>
          </a:p>
        </p:txBody>
      </p:sp>
      <p:sp>
        <p:nvSpPr>
          <p:cNvPr id="11" name="Footer Placeholder 8" hidden="1">
            <a:extLst>
              <a:ext uri="{FF2B5EF4-FFF2-40B4-BE49-F238E27FC236}">
                <a16:creationId xmlns:a16="http://schemas.microsoft.com/office/drawing/2014/main" id="{6DB35B2F-204D-4092-A860-94E70637BD46}"/>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1BEB41F5-194C-405C-8EDC-8C5E550FE04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4" name="Background">
            <a:extLst>
              <a:ext uri="{FF2B5EF4-FFF2-40B4-BE49-F238E27FC236}">
                <a16:creationId xmlns:a16="http://schemas.microsoft.com/office/drawing/2014/main" id="{FE78B44B-1DEA-D179-6ED7-35DF3C63B138}"/>
              </a:ext>
            </a:extLst>
          </p:cNvPr>
          <p:cNvSpPr/>
          <p:nvPr userDrawn="1"/>
        </p:nvSpPr>
        <p:spPr>
          <a:xfrm>
            <a:off x="0" y="0"/>
            <a:ext cx="121932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grpSp>
        <p:nvGrpSpPr>
          <p:cNvPr id="21" name="Graphic">
            <a:extLst>
              <a:ext uri="{FF2B5EF4-FFF2-40B4-BE49-F238E27FC236}">
                <a16:creationId xmlns:a16="http://schemas.microsoft.com/office/drawing/2014/main" id="{B158D3C5-5698-BB20-F040-CCDEB3D40D4B}"/>
              </a:ext>
            </a:extLst>
          </p:cNvPr>
          <p:cNvGrpSpPr/>
          <p:nvPr userDrawn="1"/>
        </p:nvGrpSpPr>
        <p:grpSpPr>
          <a:xfrm>
            <a:off x="6184900" y="-2"/>
            <a:ext cx="6007101" cy="6857999"/>
            <a:chOff x="6184900" y="-2"/>
            <a:chExt cx="6007101" cy="6857999"/>
          </a:xfrm>
        </p:grpSpPr>
        <p:sp>
          <p:nvSpPr>
            <p:cNvPr id="20" name="Background right">
              <a:extLst>
                <a:ext uri="{FF2B5EF4-FFF2-40B4-BE49-F238E27FC236}">
                  <a16:creationId xmlns:a16="http://schemas.microsoft.com/office/drawing/2014/main" id="{3EC65EB1-1EB0-4B60-C975-0C692BCAB4BE}"/>
                </a:ext>
              </a:extLst>
            </p:cNvPr>
            <p:cNvSpPr/>
            <p:nvPr userDrawn="1"/>
          </p:nvSpPr>
          <p:spPr>
            <a:xfrm>
              <a:off x="6184900" y="-2"/>
              <a:ext cx="6007100"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a-DK" sz="1600" noProof="0" dirty="0" err="1"/>
            </a:p>
          </p:txBody>
        </p:sp>
        <p:sp>
          <p:nvSpPr>
            <p:cNvPr id="9" name="Rektangel 8">
              <a:extLst>
                <a:ext uri="{FF2B5EF4-FFF2-40B4-BE49-F238E27FC236}">
                  <a16:creationId xmlns:a16="http://schemas.microsoft.com/office/drawing/2014/main" id="{7286414D-96BE-598D-A32C-2C8B52DE913D}"/>
                </a:ext>
              </a:extLst>
            </p:cNvPr>
            <p:cNvSpPr/>
            <p:nvPr userDrawn="1"/>
          </p:nvSpPr>
          <p:spPr>
            <a:xfrm>
              <a:off x="6184900" y="0"/>
              <a:ext cx="6007100" cy="854392"/>
            </a:xfrm>
            <a:prstGeom prst="rect">
              <a:avLst/>
            </a:prstGeom>
            <a:solidFill>
              <a:srgbClr val="002B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5" name="Rektangel 14">
              <a:extLst>
                <a:ext uri="{FF2B5EF4-FFF2-40B4-BE49-F238E27FC236}">
                  <a16:creationId xmlns:a16="http://schemas.microsoft.com/office/drawing/2014/main" id="{6003F406-AFBA-C333-9F03-959E7AFDF6D9}"/>
                </a:ext>
              </a:extLst>
            </p:cNvPr>
            <p:cNvSpPr/>
            <p:nvPr userDrawn="1"/>
          </p:nvSpPr>
          <p:spPr>
            <a:xfrm>
              <a:off x="6184900" y="854393"/>
              <a:ext cx="6007100" cy="1288800"/>
            </a:xfrm>
            <a:prstGeom prst="rect">
              <a:avLst/>
            </a:prstGeom>
            <a:solidFill>
              <a:srgbClr val="2369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6" name="Rektangel 15">
              <a:extLst>
                <a:ext uri="{FF2B5EF4-FFF2-40B4-BE49-F238E27FC236}">
                  <a16:creationId xmlns:a16="http://schemas.microsoft.com/office/drawing/2014/main" id="{1E10D49E-8E8B-ED0C-0BC9-58A10EEB3A8E}"/>
                </a:ext>
              </a:extLst>
            </p:cNvPr>
            <p:cNvSpPr/>
            <p:nvPr userDrawn="1"/>
          </p:nvSpPr>
          <p:spPr>
            <a:xfrm>
              <a:off x="6184900" y="2143193"/>
              <a:ext cx="6007100" cy="299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7" name="Rektangel 16">
              <a:extLst>
                <a:ext uri="{FF2B5EF4-FFF2-40B4-BE49-F238E27FC236}">
                  <a16:creationId xmlns:a16="http://schemas.microsoft.com/office/drawing/2014/main" id="{FCEF5B91-B25F-66AF-CE4E-D077A553ADBD}"/>
                </a:ext>
              </a:extLst>
            </p:cNvPr>
            <p:cNvSpPr/>
            <p:nvPr userDrawn="1"/>
          </p:nvSpPr>
          <p:spPr>
            <a:xfrm>
              <a:off x="6184900" y="5144400"/>
              <a:ext cx="6007101" cy="439200"/>
            </a:xfrm>
            <a:prstGeom prst="rect">
              <a:avLst/>
            </a:prstGeom>
            <a:solidFill>
              <a:srgbClr val="EBFF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grpSp>
      <p:pic>
        <p:nvPicPr>
          <p:cNvPr id="14" name="Logo">
            <a:extLst>
              <a:ext uri="{FF2B5EF4-FFF2-40B4-BE49-F238E27FC236}">
                <a16:creationId xmlns:a16="http://schemas.microsoft.com/office/drawing/2014/main" id="{D51F788F-9022-53F0-2482-81902706E0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 name="Title 1"/>
          <p:cNvSpPr>
            <a:spLocks noGrp="1"/>
          </p:cNvSpPr>
          <p:nvPr>
            <p:ph type="ctrTitle" hasCustomPrompt="1"/>
          </p:nvPr>
        </p:nvSpPr>
        <p:spPr>
          <a:xfrm>
            <a:off x="269876" y="269875"/>
            <a:ext cx="4749799" cy="1416050"/>
          </a:xfrm>
        </p:spPr>
        <p:txBody>
          <a:bodyPr anchor="t"/>
          <a:lstStyle>
            <a:lvl1pPr algn="l">
              <a:defRPr sz="4400">
                <a:solidFill>
                  <a:schemeClr val="accent1"/>
                </a:solidFill>
              </a:defRPr>
            </a:lvl1pPr>
          </a:lstStyle>
          <a:p>
            <a:r>
              <a:rPr lang="en-GB" dirty="0"/>
              <a:t>Click to add title</a:t>
            </a:r>
          </a:p>
        </p:txBody>
      </p:sp>
      <p:sp>
        <p:nvSpPr>
          <p:cNvPr id="3" name="Subtitle 2"/>
          <p:cNvSpPr>
            <a:spLocks noGrp="1"/>
          </p:cNvSpPr>
          <p:nvPr>
            <p:ph type="subTitle" idx="1" hasCustomPrompt="1"/>
          </p:nvPr>
        </p:nvSpPr>
        <p:spPr>
          <a:xfrm>
            <a:off x="269876" y="1926431"/>
            <a:ext cx="4749799" cy="540000"/>
          </a:xfrm>
        </p:spPr>
        <p:txBody>
          <a:bodyPr/>
          <a:lstStyle>
            <a:lvl1pPr marL="0" indent="0" algn="l">
              <a:spcBef>
                <a:spcPts val="0"/>
              </a:spcBef>
              <a:buFont typeface="DFDS Sans Offc" panose="00000500000000000000" pitchFamily="2" charset="0"/>
              <a:buChar char="​"/>
              <a:defRPr sz="1600">
                <a:solidFill>
                  <a:schemeClr val="accent1"/>
                </a:solidFill>
              </a:defRPr>
            </a:lvl1pPr>
            <a:lvl2pPr marL="0" indent="0" algn="l">
              <a:spcAft>
                <a:spcPts val="600"/>
              </a:spcAft>
              <a:buFont typeface="DFDS Sans Offc" panose="00000500000000000000" pitchFamily="2" charset="0"/>
              <a:buChar char="​"/>
              <a:defRPr sz="1600" b="0">
                <a:solidFill>
                  <a:schemeClr val="accent1"/>
                </a:solidFill>
              </a:defRPr>
            </a:lvl2pPr>
            <a:lvl3pPr marL="0" indent="0" algn="l">
              <a:spcAft>
                <a:spcPts val="600"/>
              </a:spcAft>
              <a:buFont typeface="DFDS Sans Offc" panose="00000500000000000000" pitchFamily="2" charset="0"/>
              <a:buChar char="​"/>
              <a:defRPr sz="1600" b="0">
                <a:solidFill>
                  <a:schemeClr val="accent1"/>
                </a:solidFill>
              </a:defRPr>
            </a:lvl3pPr>
            <a:lvl4pPr marL="0" indent="0" algn="l">
              <a:spcAft>
                <a:spcPts val="600"/>
              </a:spcAft>
              <a:buFont typeface="DFDS Sans Offc" panose="00000500000000000000" pitchFamily="2" charset="0"/>
              <a:buChar char="​"/>
              <a:defRPr sz="1600" b="0">
                <a:solidFill>
                  <a:schemeClr val="accent1"/>
                </a:solidFill>
              </a:defRPr>
            </a:lvl4pPr>
            <a:lvl5pPr marL="0" indent="0" algn="l">
              <a:spcAft>
                <a:spcPts val="600"/>
              </a:spcAft>
              <a:buFont typeface="DFDS Sans Offc" panose="00000500000000000000" pitchFamily="2" charset="0"/>
              <a:buChar char="​"/>
              <a:defRPr sz="1600" b="0">
                <a:solidFill>
                  <a:schemeClr val="accent1"/>
                </a:solidFill>
              </a:defRPr>
            </a:lvl5pPr>
            <a:lvl6pPr marL="0" indent="0" algn="l">
              <a:spcAft>
                <a:spcPts val="600"/>
              </a:spcAft>
              <a:buFont typeface="DFDS Sans Offc" panose="00000500000000000000" pitchFamily="2" charset="0"/>
              <a:buChar char="​"/>
              <a:defRPr sz="1600" b="0">
                <a:solidFill>
                  <a:schemeClr val="accent1"/>
                </a:solidFill>
              </a:defRPr>
            </a:lvl6pPr>
            <a:lvl7pPr marL="0" indent="0" algn="l">
              <a:spcAft>
                <a:spcPts val="600"/>
              </a:spcAft>
              <a:buFont typeface="DFDS Sans Offc" panose="00000500000000000000" pitchFamily="2" charset="0"/>
              <a:buChar char="​"/>
              <a:defRPr sz="1600" b="0">
                <a:solidFill>
                  <a:schemeClr val="accent1"/>
                </a:solidFill>
              </a:defRPr>
            </a:lvl7pPr>
            <a:lvl8pPr marL="0" indent="0" algn="l">
              <a:spcAft>
                <a:spcPts val="600"/>
              </a:spcAft>
              <a:buFont typeface="DFDS Sans Offc" panose="00000500000000000000" pitchFamily="2" charset="0"/>
              <a:buChar char="​"/>
              <a:defRPr sz="1600" b="0">
                <a:solidFill>
                  <a:schemeClr val="accent1"/>
                </a:solidFill>
              </a:defRPr>
            </a:lvl8pPr>
            <a:lvl9pPr marL="0" indent="0" algn="l">
              <a:spcAft>
                <a:spcPts val="600"/>
              </a:spcAft>
              <a:buFont typeface="DFDS Sans Offc" panose="00000500000000000000" pitchFamily="2" charset="0"/>
              <a:buChar char="​"/>
              <a:defRPr sz="1600" b="0">
                <a:solidFill>
                  <a:schemeClr val="accent1"/>
                </a:solidFill>
              </a:defRPr>
            </a:lvl9pPr>
          </a:lstStyle>
          <a:p>
            <a:r>
              <a:rPr lang="en-GB" dirty="0"/>
              <a:t>Click to add subtitle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endParaRPr lang="en-GB" dirty="0"/>
          </a:p>
        </p:txBody>
      </p:sp>
    </p:spTree>
    <p:extLst>
      <p:ext uri="{BB962C8B-B14F-4D97-AF65-F5344CB8AC3E}">
        <p14:creationId xmlns:p14="http://schemas.microsoft.com/office/powerpoint/2010/main" val="4137205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reaker C">
    <p:bg>
      <p:bgPr>
        <a:solidFill>
          <a:schemeClr val="accent1"/>
        </a:solidFill>
        <a:effectLst/>
      </p:bgPr>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19E8C21D-363E-4C29-BCB1-2C67A41A6B1A}"/>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D96A3218-FEAF-4742-9B42-5350F45035A0}" type="datetime4">
              <a:rPr lang="en-GB" smtClean="0"/>
              <a:t>24 June 2025</a:t>
            </a:fld>
            <a:endParaRPr lang="en-GB" dirty="0"/>
          </a:p>
        </p:txBody>
      </p:sp>
      <p:sp>
        <p:nvSpPr>
          <p:cNvPr id="11" name="Footer Placeholder 8" hidden="1">
            <a:extLst>
              <a:ext uri="{FF2B5EF4-FFF2-40B4-BE49-F238E27FC236}">
                <a16:creationId xmlns:a16="http://schemas.microsoft.com/office/drawing/2014/main" id="{6DB35B2F-204D-4092-A860-94E70637BD46}"/>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1BEB41F5-194C-405C-8EDC-8C5E550FE04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4" name="Background">
            <a:extLst>
              <a:ext uri="{FF2B5EF4-FFF2-40B4-BE49-F238E27FC236}">
                <a16:creationId xmlns:a16="http://schemas.microsoft.com/office/drawing/2014/main" id="{FE78B44B-1DEA-D179-6ED7-35DF3C63B138}"/>
              </a:ext>
            </a:extLst>
          </p:cNvPr>
          <p:cNvSpPr/>
          <p:nvPr userDrawn="1"/>
        </p:nvSpPr>
        <p:spPr>
          <a:xfrm>
            <a:off x="0" y="0"/>
            <a:ext cx="1219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pic>
        <p:nvPicPr>
          <p:cNvPr id="15" name="Graphic">
            <a:extLst>
              <a:ext uri="{FF2B5EF4-FFF2-40B4-BE49-F238E27FC236}">
                <a16:creationId xmlns:a16="http://schemas.microsoft.com/office/drawing/2014/main" id="{8CA907F1-F5ED-9C8A-84F7-BABB5E4B4B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473" r="19602"/>
          <a:stretch>
            <a:fillRect/>
          </a:stretch>
        </p:blipFill>
        <p:spPr>
          <a:xfrm>
            <a:off x="6184900" y="0"/>
            <a:ext cx="6007100" cy="6858000"/>
          </a:xfrm>
          <a:custGeom>
            <a:avLst/>
            <a:gdLst>
              <a:gd name="connsiteX0" fmla="*/ 0 w 6007100"/>
              <a:gd name="connsiteY0" fmla="*/ 0 h 6858000"/>
              <a:gd name="connsiteX1" fmla="*/ 6007100 w 6007100"/>
              <a:gd name="connsiteY1" fmla="*/ 0 h 6858000"/>
              <a:gd name="connsiteX2" fmla="*/ 6007100 w 6007100"/>
              <a:gd name="connsiteY2" fmla="*/ 6858000 h 6858000"/>
              <a:gd name="connsiteX3" fmla="*/ 0 w 6007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07100" h="6858000">
                <a:moveTo>
                  <a:pt x="0" y="0"/>
                </a:moveTo>
                <a:lnTo>
                  <a:pt x="6007100" y="0"/>
                </a:lnTo>
                <a:lnTo>
                  <a:pt x="6007100" y="6858000"/>
                </a:lnTo>
                <a:lnTo>
                  <a:pt x="0" y="6858000"/>
                </a:lnTo>
                <a:close/>
              </a:path>
            </a:pathLst>
          </a:custGeom>
        </p:spPr>
      </p:pic>
      <p:pic>
        <p:nvPicPr>
          <p:cNvPr id="14" name="Logo">
            <a:extLst>
              <a:ext uri="{FF2B5EF4-FFF2-40B4-BE49-F238E27FC236}">
                <a16:creationId xmlns:a16="http://schemas.microsoft.com/office/drawing/2014/main" id="{D51F788F-9022-53F0-2482-81902706E00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9938" y="6253163"/>
            <a:ext cx="1000125" cy="333375"/>
          </a:xfrm>
          <a:prstGeom prst="rect">
            <a:avLst/>
          </a:prstGeom>
        </p:spPr>
      </p:pic>
      <p:sp>
        <p:nvSpPr>
          <p:cNvPr id="2" name="Title 1"/>
          <p:cNvSpPr>
            <a:spLocks noGrp="1"/>
          </p:cNvSpPr>
          <p:nvPr>
            <p:ph type="ctrTitle" hasCustomPrompt="1"/>
          </p:nvPr>
        </p:nvSpPr>
        <p:spPr>
          <a:xfrm>
            <a:off x="269876" y="269875"/>
            <a:ext cx="4749799" cy="1416050"/>
          </a:xfrm>
        </p:spPr>
        <p:txBody>
          <a:bodyPr anchor="t"/>
          <a:lstStyle>
            <a:lvl1pPr algn="l">
              <a:defRPr sz="4400">
                <a:solidFill>
                  <a:schemeClr val="bg1"/>
                </a:solidFill>
              </a:defRPr>
            </a:lvl1pPr>
          </a:lstStyle>
          <a:p>
            <a:r>
              <a:rPr lang="en-GB" dirty="0"/>
              <a:t>Click to add title</a:t>
            </a:r>
          </a:p>
        </p:txBody>
      </p:sp>
      <p:sp>
        <p:nvSpPr>
          <p:cNvPr id="3" name="Subtitle 2"/>
          <p:cNvSpPr>
            <a:spLocks noGrp="1"/>
          </p:cNvSpPr>
          <p:nvPr>
            <p:ph type="subTitle" idx="1" hasCustomPrompt="1"/>
          </p:nvPr>
        </p:nvSpPr>
        <p:spPr>
          <a:xfrm>
            <a:off x="269876" y="1926431"/>
            <a:ext cx="4749799" cy="550069"/>
          </a:xfrm>
        </p:spPr>
        <p:txBody>
          <a:bodyPr/>
          <a:lstStyle>
            <a:lvl1pPr marL="0" indent="0" algn="l">
              <a:spcBef>
                <a:spcPts val="0"/>
              </a:spcBef>
              <a:buFont typeface="DFDS Sans Offc" panose="00000500000000000000" pitchFamily="2" charset="0"/>
              <a:buChar char="​"/>
              <a:defRPr sz="1600">
                <a:solidFill>
                  <a:schemeClr val="bg1"/>
                </a:solidFill>
              </a:defRPr>
            </a:lvl1pPr>
            <a:lvl2pPr marL="0" indent="0" algn="l">
              <a:spcAft>
                <a:spcPts val="600"/>
              </a:spcAft>
              <a:buFont typeface="DFDS Sans Offc" panose="00000500000000000000" pitchFamily="2" charset="0"/>
              <a:buChar char="​"/>
              <a:defRPr sz="1600" b="0">
                <a:solidFill>
                  <a:schemeClr val="bg1"/>
                </a:solidFill>
              </a:defRPr>
            </a:lvl2pPr>
            <a:lvl3pPr marL="0" indent="0" algn="l">
              <a:spcAft>
                <a:spcPts val="600"/>
              </a:spcAft>
              <a:buFont typeface="DFDS Sans Offc" panose="00000500000000000000" pitchFamily="2" charset="0"/>
              <a:buChar char="​"/>
              <a:defRPr sz="1600" b="0">
                <a:solidFill>
                  <a:schemeClr val="bg1"/>
                </a:solidFill>
              </a:defRPr>
            </a:lvl3pPr>
            <a:lvl4pPr marL="0" indent="0" algn="l">
              <a:spcAft>
                <a:spcPts val="600"/>
              </a:spcAft>
              <a:buFont typeface="DFDS Sans Offc" panose="00000500000000000000" pitchFamily="2" charset="0"/>
              <a:buChar char="​"/>
              <a:defRPr sz="1600" b="0">
                <a:solidFill>
                  <a:schemeClr val="bg1"/>
                </a:solidFill>
              </a:defRPr>
            </a:lvl4pPr>
            <a:lvl5pPr marL="0" indent="0" algn="l">
              <a:spcAft>
                <a:spcPts val="600"/>
              </a:spcAft>
              <a:buFont typeface="DFDS Sans Offc" panose="00000500000000000000" pitchFamily="2" charset="0"/>
              <a:buChar char="​"/>
              <a:defRPr sz="1600" b="0">
                <a:solidFill>
                  <a:schemeClr val="bg1"/>
                </a:solidFill>
              </a:defRPr>
            </a:lvl5pPr>
            <a:lvl6pPr marL="0" indent="0" algn="l">
              <a:spcAft>
                <a:spcPts val="600"/>
              </a:spcAft>
              <a:buFont typeface="DFDS Sans Offc" panose="00000500000000000000" pitchFamily="2" charset="0"/>
              <a:buChar char="​"/>
              <a:defRPr sz="1600" b="0">
                <a:solidFill>
                  <a:schemeClr val="bg1"/>
                </a:solidFill>
              </a:defRPr>
            </a:lvl6pPr>
            <a:lvl7pPr marL="0" indent="0" algn="l">
              <a:spcAft>
                <a:spcPts val="600"/>
              </a:spcAft>
              <a:buFont typeface="DFDS Sans Offc" panose="00000500000000000000" pitchFamily="2" charset="0"/>
              <a:buChar char="​"/>
              <a:defRPr sz="1600" b="0">
                <a:solidFill>
                  <a:schemeClr val="bg1"/>
                </a:solidFill>
              </a:defRPr>
            </a:lvl7pPr>
            <a:lvl8pPr marL="0" indent="0" algn="l">
              <a:spcAft>
                <a:spcPts val="600"/>
              </a:spcAft>
              <a:buFont typeface="DFDS Sans Offc" panose="00000500000000000000" pitchFamily="2" charset="0"/>
              <a:buChar char="​"/>
              <a:defRPr sz="1600" b="0">
                <a:solidFill>
                  <a:schemeClr val="bg1"/>
                </a:solidFill>
              </a:defRPr>
            </a:lvl8pPr>
            <a:lvl9pPr marL="0" indent="0" algn="l">
              <a:spcAft>
                <a:spcPts val="600"/>
              </a:spcAft>
              <a:buFont typeface="DFDS Sans Offc" panose="00000500000000000000" pitchFamily="2" charset="0"/>
              <a:buChar char="​"/>
              <a:defRPr sz="1600" b="0">
                <a:solidFill>
                  <a:schemeClr val="bg1"/>
                </a:solidFill>
              </a:defRPr>
            </a:lvl9pPr>
          </a:lstStyle>
          <a:p>
            <a:r>
              <a:rPr lang="en-GB" dirty="0"/>
              <a:t>Click to add subtitle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endParaRPr lang="en-GB" dirty="0"/>
          </a:p>
        </p:txBody>
      </p:sp>
    </p:spTree>
    <p:extLst>
      <p:ext uri="{BB962C8B-B14F-4D97-AF65-F5344CB8AC3E}">
        <p14:creationId xmlns:p14="http://schemas.microsoft.com/office/powerpoint/2010/main" val="1851823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eaker D (light image)">
    <p:bg>
      <p:bgPr>
        <a:solidFill>
          <a:schemeClr val="accent1"/>
        </a:solidFill>
        <a:effectLst/>
      </p:bgPr>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19E8C21D-363E-4C29-BCB1-2C67A41A6B1A}"/>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8D7740CB-D01F-4D10-88FA-C75E0C51624B}" type="datetime4">
              <a:rPr lang="en-GB" smtClean="0"/>
              <a:t>24 June 2025</a:t>
            </a:fld>
            <a:endParaRPr lang="en-GB" dirty="0"/>
          </a:p>
        </p:txBody>
      </p:sp>
      <p:sp>
        <p:nvSpPr>
          <p:cNvPr id="11" name="Footer Placeholder 8" hidden="1">
            <a:extLst>
              <a:ext uri="{FF2B5EF4-FFF2-40B4-BE49-F238E27FC236}">
                <a16:creationId xmlns:a16="http://schemas.microsoft.com/office/drawing/2014/main" id="{6DB35B2F-204D-4092-A860-94E70637BD46}"/>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1BEB41F5-194C-405C-8EDC-8C5E550FE04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5" name="Picture Placeholder 4">
            <a:extLst>
              <a:ext uri="{FF2B5EF4-FFF2-40B4-BE49-F238E27FC236}">
                <a16:creationId xmlns:a16="http://schemas.microsoft.com/office/drawing/2014/main" id="{14B640C6-80CE-C318-E73E-B7EBC2749BBC}"/>
              </a:ext>
            </a:extLst>
          </p:cNvPr>
          <p:cNvSpPr>
            <a:spLocks noGrp="1"/>
          </p:cNvSpPr>
          <p:nvPr>
            <p:ph type="pic" sz="quarter" idx="18" hasCustomPrompt="1"/>
          </p:nvPr>
        </p:nvSpPr>
        <p:spPr>
          <a:xfrm>
            <a:off x="6184900" y="0"/>
            <a:ext cx="60083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icon to add light picture</a:t>
            </a:r>
          </a:p>
        </p:txBody>
      </p:sp>
      <p:sp>
        <p:nvSpPr>
          <p:cNvPr id="4" name="Background">
            <a:extLst>
              <a:ext uri="{FF2B5EF4-FFF2-40B4-BE49-F238E27FC236}">
                <a16:creationId xmlns:a16="http://schemas.microsoft.com/office/drawing/2014/main" id="{FE78B44B-1DEA-D179-6ED7-35DF3C63B138}"/>
              </a:ext>
            </a:extLst>
          </p:cNvPr>
          <p:cNvSpPr/>
          <p:nvPr userDrawn="1"/>
        </p:nvSpPr>
        <p:spPr>
          <a:xfrm>
            <a:off x="0" y="0"/>
            <a:ext cx="61849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bwMode="white">
          <a:xfrm>
            <a:off x="269876" y="269875"/>
            <a:ext cx="4749799" cy="1416050"/>
          </a:xfrm>
        </p:spPr>
        <p:txBody>
          <a:bodyPr anchor="t"/>
          <a:lstStyle>
            <a:lvl1pPr algn="l">
              <a:defRPr sz="4400">
                <a:solidFill>
                  <a:schemeClr val="bg1"/>
                </a:solidFill>
              </a:defRPr>
            </a:lvl1pPr>
          </a:lstStyle>
          <a:p>
            <a:r>
              <a:rPr lang="en-GB" dirty="0"/>
              <a:t>Click to add title</a:t>
            </a:r>
          </a:p>
        </p:txBody>
      </p:sp>
      <p:sp>
        <p:nvSpPr>
          <p:cNvPr id="3" name="Subtitle 2"/>
          <p:cNvSpPr>
            <a:spLocks noGrp="1"/>
          </p:cNvSpPr>
          <p:nvPr>
            <p:ph type="subTitle" idx="1" hasCustomPrompt="1"/>
          </p:nvPr>
        </p:nvSpPr>
        <p:spPr bwMode="white">
          <a:xfrm>
            <a:off x="269876" y="1926431"/>
            <a:ext cx="4749799" cy="540000"/>
          </a:xfrm>
        </p:spPr>
        <p:txBody>
          <a:bodyPr/>
          <a:lstStyle>
            <a:lvl1pPr marL="0" indent="0" algn="l">
              <a:spcBef>
                <a:spcPts val="0"/>
              </a:spcBef>
              <a:buFont typeface="DFDS Sans Offc" panose="00000500000000000000" pitchFamily="2" charset="0"/>
              <a:buChar char="​"/>
              <a:defRPr sz="1600">
                <a:solidFill>
                  <a:schemeClr val="bg1"/>
                </a:solidFill>
              </a:defRPr>
            </a:lvl1pPr>
            <a:lvl2pPr marL="0" indent="0" algn="l">
              <a:spcAft>
                <a:spcPts val="600"/>
              </a:spcAft>
              <a:buFont typeface="DFDS Sans Offc" panose="00000500000000000000" pitchFamily="2" charset="0"/>
              <a:buChar char="​"/>
              <a:defRPr sz="1600" b="0">
                <a:solidFill>
                  <a:schemeClr val="bg1"/>
                </a:solidFill>
              </a:defRPr>
            </a:lvl2pPr>
            <a:lvl3pPr marL="0" indent="0" algn="l">
              <a:spcAft>
                <a:spcPts val="600"/>
              </a:spcAft>
              <a:buFont typeface="DFDS Sans Offc" panose="00000500000000000000" pitchFamily="2" charset="0"/>
              <a:buChar char="​"/>
              <a:defRPr sz="1600" b="0">
                <a:solidFill>
                  <a:schemeClr val="bg1"/>
                </a:solidFill>
              </a:defRPr>
            </a:lvl3pPr>
            <a:lvl4pPr marL="0" indent="0" algn="l">
              <a:spcAft>
                <a:spcPts val="600"/>
              </a:spcAft>
              <a:buFont typeface="DFDS Sans Offc" panose="00000500000000000000" pitchFamily="2" charset="0"/>
              <a:buChar char="​"/>
              <a:defRPr sz="1600" b="0">
                <a:solidFill>
                  <a:schemeClr val="bg1"/>
                </a:solidFill>
              </a:defRPr>
            </a:lvl4pPr>
            <a:lvl5pPr marL="0" indent="0" algn="l">
              <a:spcAft>
                <a:spcPts val="600"/>
              </a:spcAft>
              <a:buFont typeface="DFDS Sans Offc" panose="00000500000000000000" pitchFamily="2" charset="0"/>
              <a:buChar char="​"/>
              <a:defRPr sz="1600" b="0">
                <a:solidFill>
                  <a:schemeClr val="bg1"/>
                </a:solidFill>
              </a:defRPr>
            </a:lvl5pPr>
            <a:lvl6pPr marL="0" indent="0" algn="l">
              <a:spcAft>
                <a:spcPts val="600"/>
              </a:spcAft>
              <a:buFont typeface="DFDS Sans Offc" panose="00000500000000000000" pitchFamily="2" charset="0"/>
              <a:buChar char="​"/>
              <a:defRPr sz="1600" b="0">
                <a:solidFill>
                  <a:schemeClr val="bg1"/>
                </a:solidFill>
              </a:defRPr>
            </a:lvl6pPr>
            <a:lvl7pPr marL="0" indent="0" algn="l">
              <a:spcAft>
                <a:spcPts val="600"/>
              </a:spcAft>
              <a:buFont typeface="DFDS Sans Offc" panose="00000500000000000000" pitchFamily="2" charset="0"/>
              <a:buChar char="​"/>
              <a:defRPr sz="1600" b="0">
                <a:solidFill>
                  <a:schemeClr val="bg1"/>
                </a:solidFill>
              </a:defRPr>
            </a:lvl7pPr>
            <a:lvl8pPr marL="0" indent="0" algn="l">
              <a:spcAft>
                <a:spcPts val="600"/>
              </a:spcAft>
              <a:buFont typeface="DFDS Sans Offc" panose="00000500000000000000" pitchFamily="2" charset="0"/>
              <a:buChar char="​"/>
              <a:defRPr sz="1600" b="0">
                <a:solidFill>
                  <a:schemeClr val="bg1"/>
                </a:solidFill>
              </a:defRPr>
            </a:lvl8pPr>
            <a:lvl9pPr marL="0" indent="0" algn="l">
              <a:spcAft>
                <a:spcPts val="600"/>
              </a:spcAft>
              <a:buFont typeface="DFDS Sans Offc" panose="00000500000000000000" pitchFamily="2" charset="0"/>
              <a:buChar char="​"/>
              <a:defRPr sz="1600" b="0">
                <a:solidFill>
                  <a:schemeClr val="bg1"/>
                </a:solidFill>
              </a:defRPr>
            </a:lvl9pPr>
          </a:lstStyle>
          <a:p>
            <a:r>
              <a:rPr lang="en-GB" dirty="0"/>
              <a:t>Click to add subtitle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endParaRPr lang="en-GB" dirty="0"/>
          </a:p>
        </p:txBody>
      </p:sp>
      <p:sp>
        <p:nvSpPr>
          <p:cNvPr id="20" name="Text Placeholder 19">
            <a:extLst>
              <a:ext uri="{FF2B5EF4-FFF2-40B4-BE49-F238E27FC236}">
                <a16:creationId xmlns:a16="http://schemas.microsoft.com/office/drawing/2014/main" id="{19BAA93F-98DF-9286-B203-13311F284F00}"/>
              </a:ext>
            </a:extLst>
          </p:cNvPr>
          <p:cNvSpPr>
            <a:spLocks noGrp="1"/>
          </p:cNvSpPr>
          <p:nvPr>
            <p:ph type="body" sz="quarter" idx="19" hasCustomPrompt="1"/>
          </p:nvPr>
        </p:nvSpPr>
        <p:spPr>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accent1"/>
          </a:solidFill>
        </p:spPr>
        <p:txBody>
          <a:bodyPr wrap="square">
            <a:noAutofit/>
          </a:bodyPr>
          <a:lstStyle>
            <a:lvl1pPr marL="126000" indent="0">
              <a:buFontTx/>
              <a:buNone/>
              <a:defRPr sz="800">
                <a:noFill/>
              </a:defRPr>
            </a:lvl1pPr>
          </a:lstStyle>
          <a:p>
            <a:pPr lvl="0"/>
            <a:r>
              <a:rPr lang="en-GB" dirty="0"/>
              <a:t>Set text to 'No Fill'</a:t>
            </a:r>
          </a:p>
        </p:txBody>
      </p:sp>
    </p:spTree>
    <p:extLst>
      <p:ext uri="{BB962C8B-B14F-4D97-AF65-F5344CB8AC3E}">
        <p14:creationId xmlns:p14="http://schemas.microsoft.com/office/powerpoint/2010/main" val="1771797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eaker D (dark image)">
    <p:bg>
      <p:bgPr>
        <a:solidFill>
          <a:schemeClr val="accent1"/>
        </a:solidFill>
        <a:effectLst/>
      </p:bgPr>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19E8C21D-363E-4C29-BCB1-2C67A41A6B1A}"/>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30661E11-D2A6-4BA8-8568-FC7DEF25F537}" type="datetime4">
              <a:rPr lang="en-GB" smtClean="0"/>
              <a:t>24 June 2025</a:t>
            </a:fld>
            <a:endParaRPr lang="en-GB" dirty="0"/>
          </a:p>
        </p:txBody>
      </p:sp>
      <p:sp>
        <p:nvSpPr>
          <p:cNvPr id="11" name="Footer Placeholder 8" hidden="1">
            <a:extLst>
              <a:ext uri="{FF2B5EF4-FFF2-40B4-BE49-F238E27FC236}">
                <a16:creationId xmlns:a16="http://schemas.microsoft.com/office/drawing/2014/main" id="{6DB35B2F-204D-4092-A860-94E70637BD46}"/>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1BEB41F5-194C-405C-8EDC-8C5E550FE04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5" name="Picture Placeholder 4">
            <a:extLst>
              <a:ext uri="{FF2B5EF4-FFF2-40B4-BE49-F238E27FC236}">
                <a16:creationId xmlns:a16="http://schemas.microsoft.com/office/drawing/2014/main" id="{14B640C6-80CE-C318-E73E-B7EBC2749BBC}"/>
              </a:ext>
            </a:extLst>
          </p:cNvPr>
          <p:cNvSpPr>
            <a:spLocks noGrp="1"/>
          </p:cNvSpPr>
          <p:nvPr>
            <p:ph type="pic" sz="quarter" idx="18" hasCustomPrompt="1"/>
          </p:nvPr>
        </p:nvSpPr>
        <p:spPr>
          <a:xfrm>
            <a:off x="6184900" y="0"/>
            <a:ext cx="60083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icon to add dark picture</a:t>
            </a:r>
          </a:p>
        </p:txBody>
      </p:sp>
      <p:sp>
        <p:nvSpPr>
          <p:cNvPr id="4" name="Background">
            <a:extLst>
              <a:ext uri="{FF2B5EF4-FFF2-40B4-BE49-F238E27FC236}">
                <a16:creationId xmlns:a16="http://schemas.microsoft.com/office/drawing/2014/main" id="{FE78B44B-1DEA-D179-6ED7-35DF3C63B138}"/>
              </a:ext>
            </a:extLst>
          </p:cNvPr>
          <p:cNvSpPr/>
          <p:nvPr userDrawn="1"/>
        </p:nvSpPr>
        <p:spPr>
          <a:xfrm>
            <a:off x="0" y="0"/>
            <a:ext cx="61849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bwMode="white">
          <a:xfrm>
            <a:off x="269876" y="269875"/>
            <a:ext cx="4749799" cy="1416050"/>
          </a:xfrm>
        </p:spPr>
        <p:txBody>
          <a:bodyPr anchor="t"/>
          <a:lstStyle>
            <a:lvl1pPr algn="l">
              <a:defRPr sz="4400">
                <a:solidFill>
                  <a:schemeClr val="bg1"/>
                </a:solidFill>
              </a:defRPr>
            </a:lvl1pPr>
          </a:lstStyle>
          <a:p>
            <a:r>
              <a:rPr lang="en-GB" dirty="0"/>
              <a:t>Click to add title</a:t>
            </a:r>
          </a:p>
        </p:txBody>
      </p:sp>
      <p:sp>
        <p:nvSpPr>
          <p:cNvPr id="3" name="Subtitle 2"/>
          <p:cNvSpPr>
            <a:spLocks noGrp="1"/>
          </p:cNvSpPr>
          <p:nvPr>
            <p:ph type="subTitle" idx="1" hasCustomPrompt="1"/>
          </p:nvPr>
        </p:nvSpPr>
        <p:spPr bwMode="white">
          <a:xfrm>
            <a:off x="269876" y="1926431"/>
            <a:ext cx="4749799" cy="540000"/>
          </a:xfrm>
        </p:spPr>
        <p:txBody>
          <a:bodyPr/>
          <a:lstStyle>
            <a:lvl1pPr marL="0" indent="0" algn="l">
              <a:spcBef>
                <a:spcPts val="0"/>
              </a:spcBef>
              <a:buFont typeface="DFDS Sans Offc" panose="00000500000000000000" pitchFamily="2" charset="0"/>
              <a:buChar char="​"/>
              <a:defRPr sz="1600">
                <a:solidFill>
                  <a:schemeClr val="bg1"/>
                </a:solidFill>
              </a:defRPr>
            </a:lvl1pPr>
            <a:lvl2pPr marL="0" indent="0" algn="l">
              <a:spcAft>
                <a:spcPts val="600"/>
              </a:spcAft>
              <a:buFont typeface="DFDS Sans Offc" panose="00000500000000000000" pitchFamily="2" charset="0"/>
              <a:buChar char="​"/>
              <a:defRPr sz="1600" b="0">
                <a:solidFill>
                  <a:schemeClr val="bg1"/>
                </a:solidFill>
              </a:defRPr>
            </a:lvl2pPr>
            <a:lvl3pPr marL="0" indent="0" algn="l">
              <a:spcAft>
                <a:spcPts val="600"/>
              </a:spcAft>
              <a:buFont typeface="DFDS Sans Offc" panose="00000500000000000000" pitchFamily="2" charset="0"/>
              <a:buChar char="​"/>
              <a:defRPr sz="1600" b="0">
                <a:solidFill>
                  <a:schemeClr val="bg1"/>
                </a:solidFill>
              </a:defRPr>
            </a:lvl3pPr>
            <a:lvl4pPr marL="0" indent="0" algn="l">
              <a:spcAft>
                <a:spcPts val="600"/>
              </a:spcAft>
              <a:buFont typeface="DFDS Sans Offc" panose="00000500000000000000" pitchFamily="2" charset="0"/>
              <a:buChar char="​"/>
              <a:defRPr sz="1600" b="0">
                <a:solidFill>
                  <a:schemeClr val="bg1"/>
                </a:solidFill>
              </a:defRPr>
            </a:lvl4pPr>
            <a:lvl5pPr marL="0" indent="0" algn="l">
              <a:spcAft>
                <a:spcPts val="600"/>
              </a:spcAft>
              <a:buFont typeface="DFDS Sans Offc" panose="00000500000000000000" pitchFamily="2" charset="0"/>
              <a:buChar char="​"/>
              <a:defRPr sz="1600" b="0">
                <a:solidFill>
                  <a:schemeClr val="bg1"/>
                </a:solidFill>
              </a:defRPr>
            </a:lvl5pPr>
            <a:lvl6pPr marL="0" indent="0" algn="l">
              <a:spcAft>
                <a:spcPts val="600"/>
              </a:spcAft>
              <a:buFont typeface="DFDS Sans Offc" panose="00000500000000000000" pitchFamily="2" charset="0"/>
              <a:buChar char="​"/>
              <a:defRPr sz="1600" b="0">
                <a:solidFill>
                  <a:schemeClr val="bg1"/>
                </a:solidFill>
              </a:defRPr>
            </a:lvl6pPr>
            <a:lvl7pPr marL="0" indent="0" algn="l">
              <a:spcAft>
                <a:spcPts val="600"/>
              </a:spcAft>
              <a:buFont typeface="DFDS Sans Offc" panose="00000500000000000000" pitchFamily="2" charset="0"/>
              <a:buChar char="​"/>
              <a:defRPr sz="1600" b="0">
                <a:solidFill>
                  <a:schemeClr val="bg1"/>
                </a:solidFill>
              </a:defRPr>
            </a:lvl7pPr>
            <a:lvl8pPr marL="0" indent="0" algn="l">
              <a:spcAft>
                <a:spcPts val="600"/>
              </a:spcAft>
              <a:buFont typeface="DFDS Sans Offc" panose="00000500000000000000" pitchFamily="2" charset="0"/>
              <a:buChar char="​"/>
              <a:defRPr sz="1600" b="0">
                <a:solidFill>
                  <a:schemeClr val="bg1"/>
                </a:solidFill>
              </a:defRPr>
            </a:lvl8pPr>
            <a:lvl9pPr marL="0" indent="0" algn="l">
              <a:spcAft>
                <a:spcPts val="600"/>
              </a:spcAft>
              <a:buFont typeface="DFDS Sans Offc" panose="00000500000000000000" pitchFamily="2" charset="0"/>
              <a:buChar char="​"/>
              <a:defRPr sz="1600" b="0">
                <a:solidFill>
                  <a:schemeClr val="bg1"/>
                </a:solidFill>
              </a:defRPr>
            </a:lvl9pPr>
          </a:lstStyle>
          <a:p>
            <a:r>
              <a:rPr lang="en-GB" dirty="0"/>
              <a:t>Click to add subtitle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endParaRPr lang="en-GB" dirty="0"/>
          </a:p>
        </p:txBody>
      </p:sp>
      <p:sp>
        <p:nvSpPr>
          <p:cNvPr id="20" name="Text Placeholder 19">
            <a:extLst>
              <a:ext uri="{FF2B5EF4-FFF2-40B4-BE49-F238E27FC236}">
                <a16:creationId xmlns:a16="http://schemas.microsoft.com/office/drawing/2014/main" id="{19BAA93F-98DF-9286-B203-13311F284F00}"/>
              </a:ext>
            </a:extLst>
          </p:cNvPr>
          <p:cNvSpPr>
            <a:spLocks noGrp="1"/>
          </p:cNvSpPr>
          <p:nvPr>
            <p:ph type="body" sz="quarter" idx="19" hasCustomPrompt="1"/>
          </p:nvPr>
        </p:nvSpPr>
        <p:spPr>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bg1"/>
          </a:solidFill>
        </p:spPr>
        <p:txBody>
          <a:bodyPr wrap="square">
            <a:noAutofit/>
          </a:bodyPr>
          <a:lstStyle>
            <a:lvl1pPr marL="126000" indent="0">
              <a:buFontTx/>
              <a:buNone/>
              <a:defRPr sz="800">
                <a:noFill/>
              </a:defRPr>
            </a:lvl1pPr>
          </a:lstStyle>
          <a:p>
            <a:pPr lvl="0"/>
            <a:r>
              <a:rPr lang="en-GB" dirty="0"/>
              <a:t>Set text to 'No Fill'</a:t>
            </a:r>
          </a:p>
        </p:txBody>
      </p:sp>
    </p:spTree>
    <p:extLst>
      <p:ext uri="{BB962C8B-B14F-4D97-AF65-F5344CB8AC3E}">
        <p14:creationId xmlns:p14="http://schemas.microsoft.com/office/powerpoint/2010/main" val="12809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A">
    <p:bg>
      <p:bgRef idx="1001">
        <a:schemeClr val="bg1"/>
      </p:bgRef>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A0208642-FAE2-4418-9014-1CE767DCC7FD}"/>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0781BFC5-1BDC-457A-9CB7-F1297EB75DC6}" type="datetime4">
              <a:rPr lang="en-GB" smtClean="0"/>
              <a:t>24 June 2025</a:t>
            </a:fld>
            <a:endParaRPr lang="en-GB" dirty="0"/>
          </a:p>
        </p:txBody>
      </p:sp>
      <p:sp>
        <p:nvSpPr>
          <p:cNvPr id="11" name="Footer Placeholder 8" hidden="1">
            <a:extLst>
              <a:ext uri="{FF2B5EF4-FFF2-40B4-BE49-F238E27FC236}">
                <a16:creationId xmlns:a16="http://schemas.microsoft.com/office/drawing/2014/main" id="{E7F83165-73E5-45CF-B88B-91410D08B505}"/>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F03054CD-9DA2-4418-92CC-F992664950B9}"/>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2" name="Background">
            <a:extLst>
              <a:ext uri="{FF2B5EF4-FFF2-40B4-BE49-F238E27FC236}">
                <a16:creationId xmlns:a16="http://schemas.microsoft.com/office/drawing/2014/main" id="{0BB1920A-562A-878B-5D6C-A4A1B8FF132D}"/>
              </a:ext>
            </a:extLst>
          </p:cNvPr>
          <p:cNvSpPr/>
          <p:nvPr userDrawn="1"/>
        </p:nvSpPr>
        <p:spPr>
          <a:xfrm>
            <a:off x="0" y="0"/>
            <a:ext cx="121932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pic>
        <p:nvPicPr>
          <p:cNvPr id="8" name="Logo">
            <a:extLst>
              <a:ext uri="{FF2B5EF4-FFF2-40B4-BE49-F238E27FC236}">
                <a16:creationId xmlns:a16="http://schemas.microsoft.com/office/drawing/2014/main" id="{15D0DB54-4D1D-906B-87FD-E5A2955C7F2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3" name="Title 2">
            <a:extLst>
              <a:ext uri="{FF2B5EF4-FFF2-40B4-BE49-F238E27FC236}">
                <a16:creationId xmlns:a16="http://schemas.microsoft.com/office/drawing/2014/main" id="{82B3B4A0-C375-41A6-AA76-9E9EE3A791C0}"/>
              </a:ext>
            </a:extLst>
          </p:cNvPr>
          <p:cNvSpPr>
            <a:spLocks noGrp="1"/>
          </p:cNvSpPr>
          <p:nvPr>
            <p:ph type="title" hasCustomPrompt="1"/>
          </p:nvPr>
        </p:nvSpPr>
        <p:spPr bwMode="white">
          <a:xfrm>
            <a:off x="269875" y="269875"/>
            <a:ext cx="11650663" cy="928800"/>
          </a:xfrm>
        </p:spPr>
        <p:txBody>
          <a:bodyPr/>
          <a:lstStyle>
            <a:lvl1pPr>
              <a:defRPr sz="4400">
                <a:solidFill>
                  <a:schemeClr val="tx1"/>
                </a:solidFill>
              </a:defRPr>
            </a:lvl1pPr>
          </a:lstStyle>
          <a:p>
            <a:r>
              <a:rPr lang="en-GB" dirty="0"/>
              <a:t>Click to add agenda title</a:t>
            </a:r>
          </a:p>
        </p:txBody>
      </p:sp>
      <p:sp>
        <p:nvSpPr>
          <p:cNvPr id="7" name="Text Placeholder 2"/>
          <p:cNvSpPr>
            <a:spLocks noGrp="1"/>
          </p:cNvSpPr>
          <p:nvPr>
            <p:ph type="body" sz="quarter" idx="13" hasCustomPrompt="1"/>
          </p:nvPr>
        </p:nvSpPr>
        <p:spPr bwMode="white">
          <a:xfrm>
            <a:off x="269875" y="1930400"/>
            <a:ext cx="11650663" cy="3337719"/>
          </a:xfrm>
        </p:spPr>
        <p:txBody>
          <a:bodyPr/>
          <a:lstStyle>
            <a:lvl1pPr marL="306000" indent="-180000">
              <a:lnSpc>
                <a:spcPct val="100000"/>
              </a:lnSpc>
              <a:buFont typeface="DFDS Sans Offc" panose="00000500000000000000" pitchFamily="2" charset="0"/>
              <a:buChar char="•"/>
              <a:defRPr sz="2400">
                <a:solidFill>
                  <a:schemeClr val="tx1"/>
                </a:solidFill>
              </a:defRPr>
            </a:lvl1pPr>
            <a:lvl2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2pPr>
            <a:lvl3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3pPr>
            <a:lvl4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4pPr>
            <a:lvl5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5pPr>
            <a:lvl6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6pPr>
            <a:lvl7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7pPr>
            <a:lvl8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8pPr>
            <a:lvl9pPr marL="306000" indent="-180000">
              <a:lnSpc>
                <a:spcPct val="100000"/>
              </a:lnSpc>
              <a:spcBef>
                <a:spcPts val="600"/>
              </a:spcBef>
              <a:spcAft>
                <a:spcPts val="600"/>
              </a:spcAft>
              <a:buFont typeface="DFDS Sans Offc" panose="00000500000000000000" pitchFamily="2" charset="0"/>
              <a:buChar char="•"/>
              <a:defRPr sz="2400" b="0">
                <a:solidFill>
                  <a:schemeClr val="tx1"/>
                </a:solidFill>
              </a:defRPr>
            </a:lvl9pPr>
          </a:lstStyle>
          <a:p>
            <a:pPr lvl="0"/>
            <a:r>
              <a:rPr lang="en-GB" noProof="0" dirty="0"/>
              <a:t>Click to add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Tree>
    <p:extLst>
      <p:ext uri="{BB962C8B-B14F-4D97-AF65-F5344CB8AC3E}">
        <p14:creationId xmlns:p14="http://schemas.microsoft.com/office/powerpoint/2010/main" val="2198317535"/>
      </p:ext>
    </p:extLst>
  </p:cSld>
  <p:clrMapOvr>
    <a:overrideClrMapping bg1="dk1" tx1="lt1" bg2="dk2" tx2="lt2" accent1="l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B">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A0208642-FAE2-4418-9014-1CE767DCC7FD}"/>
              </a:ext>
            </a:extLst>
          </p:cNvPr>
          <p:cNvSpPr>
            <a:spLocks noGrp="1"/>
          </p:cNvSpPr>
          <p:nvPr userDrawn="1">
            <p:ph type="dt" sz="half" idx="15"/>
          </p:nvPr>
        </p:nvSpPr>
        <p:spPr>
          <a:xfrm>
            <a:off x="0" y="6858000"/>
            <a:ext cx="0" cy="0"/>
          </a:xfrm>
          <a:prstGeom prst="rect">
            <a:avLst/>
          </a:prstGeom>
        </p:spPr>
        <p:txBody>
          <a:bodyPr/>
          <a:lstStyle>
            <a:lvl1pPr>
              <a:defRPr sz="100">
                <a:noFill/>
              </a:defRPr>
            </a:lvl1pPr>
          </a:lstStyle>
          <a:p>
            <a:fld id="{536AC0A4-B6F9-4D65-BE45-E9D1A7E88D03}" type="datetime4">
              <a:rPr lang="en-GB" smtClean="0"/>
              <a:t>24 June 2025</a:t>
            </a:fld>
            <a:endParaRPr lang="en-GB" dirty="0"/>
          </a:p>
        </p:txBody>
      </p:sp>
      <p:sp>
        <p:nvSpPr>
          <p:cNvPr id="11" name="Footer Placeholder 8" hidden="1">
            <a:extLst>
              <a:ext uri="{FF2B5EF4-FFF2-40B4-BE49-F238E27FC236}">
                <a16:creationId xmlns:a16="http://schemas.microsoft.com/office/drawing/2014/main" id="{E7F83165-73E5-45CF-B88B-91410D08B505}"/>
              </a:ext>
            </a:extLst>
          </p:cNvPr>
          <p:cNvSpPr>
            <a:spLocks noGrp="1"/>
          </p:cNvSpPr>
          <p:nvPr userDrawn="1">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F03054CD-9DA2-4418-92CC-F992664950B9}"/>
              </a:ext>
            </a:extLst>
          </p:cNvPr>
          <p:cNvSpPr>
            <a:spLocks noGrp="1"/>
          </p:cNvSpPr>
          <p:nvPr userDrawn="1">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2" name="Background">
            <a:extLst>
              <a:ext uri="{FF2B5EF4-FFF2-40B4-BE49-F238E27FC236}">
                <a16:creationId xmlns:a16="http://schemas.microsoft.com/office/drawing/2014/main" id="{0BB1920A-562A-878B-5D6C-A4A1B8FF132D}"/>
              </a:ext>
            </a:extLst>
          </p:cNvPr>
          <p:cNvSpPr/>
          <p:nvPr userDrawn="1"/>
        </p:nvSpPr>
        <p:spPr>
          <a:xfrm>
            <a:off x="0" y="0"/>
            <a:ext cx="1219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Freeform: Shape 12">
            <a:extLst>
              <a:ext uri="{FF2B5EF4-FFF2-40B4-BE49-F238E27FC236}">
                <a16:creationId xmlns:a16="http://schemas.microsoft.com/office/drawing/2014/main" id="{A348E438-7C11-8376-7175-51F17178D352}"/>
              </a:ext>
            </a:extLst>
          </p:cNvPr>
          <p:cNvSpPr/>
          <p:nvPr/>
        </p:nvSpPr>
        <p:spPr>
          <a:xfrm>
            <a:off x="0" y="0"/>
            <a:ext cx="12192000" cy="1343025"/>
          </a:xfrm>
          <a:custGeom>
            <a:avLst/>
            <a:gdLst>
              <a:gd name="connsiteX0" fmla="*/ 0 w 12192000"/>
              <a:gd name="connsiteY0" fmla="*/ 0 h 1343025"/>
              <a:gd name="connsiteX1" fmla="*/ 12192000 w 12192000"/>
              <a:gd name="connsiteY1" fmla="*/ 0 h 1343025"/>
              <a:gd name="connsiteX2" fmla="*/ 12192000 w 12192000"/>
              <a:gd name="connsiteY2" fmla="*/ 1343025 h 1343025"/>
              <a:gd name="connsiteX3" fmla="*/ 0 w 12192000"/>
              <a:gd name="connsiteY3" fmla="*/ 1343025 h 1343025"/>
            </a:gdLst>
            <a:ahLst/>
            <a:cxnLst>
              <a:cxn ang="0">
                <a:pos x="connsiteX0" y="connsiteY0"/>
              </a:cxn>
              <a:cxn ang="0">
                <a:pos x="connsiteX1" y="connsiteY1"/>
              </a:cxn>
              <a:cxn ang="0">
                <a:pos x="connsiteX2" y="connsiteY2"/>
              </a:cxn>
              <a:cxn ang="0">
                <a:pos x="connsiteX3" y="connsiteY3"/>
              </a:cxn>
            </a:cxnLst>
            <a:rect l="l" t="t" r="r" b="b"/>
            <a:pathLst>
              <a:path w="12192000" h="1343025">
                <a:moveTo>
                  <a:pt x="0" y="0"/>
                </a:moveTo>
                <a:lnTo>
                  <a:pt x="12192000" y="0"/>
                </a:lnTo>
                <a:lnTo>
                  <a:pt x="12192000" y="1343025"/>
                </a:lnTo>
                <a:lnTo>
                  <a:pt x="0" y="1343025"/>
                </a:lnTo>
                <a:close/>
              </a:path>
            </a:pathLst>
          </a:custGeom>
          <a:solidFill>
            <a:srgbClr val="DCD7C0"/>
          </a:solidFill>
          <a:ln w="9525"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93AA1E87-62B0-4334-6D42-32B5E779FC34}"/>
              </a:ext>
            </a:extLst>
          </p:cNvPr>
          <p:cNvSpPr/>
          <p:nvPr/>
        </p:nvSpPr>
        <p:spPr bwMode="white">
          <a:xfrm>
            <a:off x="0" y="1347787"/>
            <a:ext cx="12192000" cy="366712"/>
          </a:xfrm>
          <a:custGeom>
            <a:avLst/>
            <a:gdLst>
              <a:gd name="connsiteX0" fmla="*/ 0 w 12192000"/>
              <a:gd name="connsiteY0" fmla="*/ 0 h 366712"/>
              <a:gd name="connsiteX1" fmla="*/ 12192000 w 12192000"/>
              <a:gd name="connsiteY1" fmla="*/ 0 h 366712"/>
              <a:gd name="connsiteX2" fmla="*/ 12192000 w 12192000"/>
              <a:gd name="connsiteY2" fmla="*/ 366713 h 366712"/>
              <a:gd name="connsiteX3" fmla="*/ 0 w 12192000"/>
              <a:gd name="connsiteY3" fmla="*/ 366713 h 366712"/>
            </a:gdLst>
            <a:ahLst/>
            <a:cxnLst>
              <a:cxn ang="0">
                <a:pos x="connsiteX0" y="connsiteY0"/>
              </a:cxn>
              <a:cxn ang="0">
                <a:pos x="connsiteX1" y="connsiteY1"/>
              </a:cxn>
              <a:cxn ang="0">
                <a:pos x="connsiteX2" y="connsiteY2"/>
              </a:cxn>
              <a:cxn ang="0">
                <a:pos x="connsiteX3" y="connsiteY3"/>
              </a:cxn>
            </a:cxnLst>
            <a:rect l="l" t="t" r="r" b="b"/>
            <a:pathLst>
              <a:path w="12192000" h="366712">
                <a:moveTo>
                  <a:pt x="0" y="0"/>
                </a:moveTo>
                <a:lnTo>
                  <a:pt x="12192000" y="0"/>
                </a:lnTo>
                <a:lnTo>
                  <a:pt x="12192000" y="366713"/>
                </a:lnTo>
                <a:lnTo>
                  <a:pt x="0" y="366713"/>
                </a:lnTo>
                <a:close/>
              </a:path>
            </a:pathLst>
          </a:custGeom>
          <a:solidFill>
            <a:srgbClr val="FFFFFF"/>
          </a:solidFill>
          <a:ln w="9525" cap="flat">
            <a:noFill/>
            <a:prstDash val="solid"/>
            <a:miter/>
          </a:ln>
        </p:spPr>
        <p:txBody>
          <a:bodyPr rtlCol="0" anchor="ctr"/>
          <a:lstStyle/>
          <a:p>
            <a:endParaRPr lang="en-GB" dirty="0"/>
          </a:p>
        </p:txBody>
      </p:sp>
      <p:pic>
        <p:nvPicPr>
          <p:cNvPr id="8" name="Logo">
            <a:extLst>
              <a:ext uri="{FF2B5EF4-FFF2-40B4-BE49-F238E27FC236}">
                <a16:creationId xmlns:a16="http://schemas.microsoft.com/office/drawing/2014/main" id="{15D0DB54-4D1D-906B-87FD-E5A2955C7F2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3" name="Title 2">
            <a:extLst>
              <a:ext uri="{FF2B5EF4-FFF2-40B4-BE49-F238E27FC236}">
                <a16:creationId xmlns:a16="http://schemas.microsoft.com/office/drawing/2014/main" id="{82B3B4A0-C375-41A6-AA76-9E9EE3A791C0}"/>
              </a:ext>
            </a:extLst>
          </p:cNvPr>
          <p:cNvSpPr>
            <a:spLocks noGrp="1"/>
          </p:cNvSpPr>
          <p:nvPr userDrawn="1">
            <p:ph type="title" hasCustomPrompt="1"/>
          </p:nvPr>
        </p:nvSpPr>
        <p:spPr bwMode="white">
          <a:xfrm>
            <a:off x="269875" y="269875"/>
            <a:ext cx="11650663" cy="928800"/>
          </a:xfrm>
        </p:spPr>
        <p:txBody>
          <a:bodyPr/>
          <a:lstStyle>
            <a:lvl1pPr>
              <a:defRPr sz="4400">
                <a:solidFill>
                  <a:schemeClr val="tx2"/>
                </a:solidFill>
              </a:defRPr>
            </a:lvl1pPr>
          </a:lstStyle>
          <a:p>
            <a:r>
              <a:rPr lang="en-GB" dirty="0"/>
              <a:t>Click to add agenda title</a:t>
            </a:r>
          </a:p>
        </p:txBody>
      </p:sp>
      <p:sp>
        <p:nvSpPr>
          <p:cNvPr id="7" name="Text Placeholder 2"/>
          <p:cNvSpPr>
            <a:spLocks noGrp="1"/>
          </p:cNvSpPr>
          <p:nvPr userDrawn="1">
            <p:ph type="body" sz="quarter" idx="13" hasCustomPrompt="1"/>
          </p:nvPr>
        </p:nvSpPr>
        <p:spPr bwMode="white">
          <a:xfrm>
            <a:off x="269875" y="1930400"/>
            <a:ext cx="11650663" cy="3337719"/>
          </a:xfrm>
        </p:spPr>
        <p:txBody>
          <a:bodyPr/>
          <a:lstStyle>
            <a:lvl1pPr marL="306000" indent="-180000">
              <a:lnSpc>
                <a:spcPct val="100000"/>
              </a:lnSpc>
              <a:buFont typeface="DFDS Sans Offc" panose="00000500000000000000" pitchFamily="2" charset="0"/>
              <a:buChar char="•"/>
              <a:defRPr sz="2400">
                <a:solidFill>
                  <a:schemeClr val="bg1"/>
                </a:solidFill>
              </a:defRPr>
            </a:lvl1pPr>
            <a:lvl2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2pPr>
            <a:lvl3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3pPr>
            <a:lvl4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4pPr>
            <a:lvl5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5pPr>
            <a:lvl6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6pPr>
            <a:lvl7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7pPr>
            <a:lvl8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8pPr>
            <a:lvl9pPr marL="306000" indent="-180000">
              <a:lnSpc>
                <a:spcPct val="100000"/>
              </a:lnSpc>
              <a:spcBef>
                <a:spcPts val="600"/>
              </a:spcBef>
              <a:spcAft>
                <a:spcPts val="600"/>
              </a:spcAft>
              <a:buFont typeface="DFDS Sans Offc" panose="00000500000000000000" pitchFamily="2" charset="0"/>
              <a:buChar char="•"/>
              <a:defRPr sz="2400" b="0">
                <a:solidFill>
                  <a:schemeClr val="bg1"/>
                </a:solidFill>
              </a:defRPr>
            </a:lvl9pPr>
          </a:lstStyle>
          <a:p>
            <a:pPr lvl="0"/>
            <a:r>
              <a:rPr lang="en-GB" noProof="0" dirty="0"/>
              <a:t>Click to add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Tree>
    <p:extLst>
      <p:ext uri="{BB962C8B-B14F-4D97-AF65-F5344CB8AC3E}">
        <p14:creationId xmlns:p14="http://schemas.microsoft.com/office/powerpoint/2010/main" val="1891505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one content A">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14D980D4-A6FE-48C4-3FB4-A170F1DD3EFA}"/>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657B4813-1388-40EC-8971-57B5D4F49D3B}" type="datetime4">
              <a:rPr lang="en-GB" smtClean="0"/>
              <a:t>24 June 2025</a:t>
            </a:fld>
            <a:endParaRPr lang="en-GB" dirty="0"/>
          </a:p>
        </p:txBody>
      </p:sp>
      <p:sp>
        <p:nvSpPr>
          <p:cNvPr id="5" name="Background">
            <a:extLst>
              <a:ext uri="{FF2B5EF4-FFF2-40B4-BE49-F238E27FC236}">
                <a16:creationId xmlns:a16="http://schemas.microsoft.com/office/drawing/2014/main" id="{6BB9D45D-471B-841F-1575-B6E1408A580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Footer logo">
            <a:extLst>
              <a:ext uri="{FF2B5EF4-FFF2-40B4-BE49-F238E27FC236}">
                <a16:creationId xmlns:a16="http://schemas.microsoft.com/office/drawing/2014/main" id="{C4179CEE-AF25-B659-A784-C5E36434F68B}"/>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4166AEB5-52F0-4660-8F42-9D54730AF814}"/>
              </a:ext>
            </a:extLst>
          </p:cNvPr>
          <p:cNvSpPr>
            <a:spLocks noGrp="1"/>
          </p:cNvSpPr>
          <p:nvPr>
            <p:ph type="title" hasCustomPrompt="1"/>
          </p:nvPr>
        </p:nvSpPr>
        <p:spPr/>
        <p:txBody>
          <a:bodyPr/>
          <a:lstStyle/>
          <a:p>
            <a:r>
              <a:rPr lang="en-GB" dirty="0"/>
              <a:t>Click to add title</a:t>
            </a:r>
          </a:p>
        </p:txBody>
      </p:sp>
      <p:sp>
        <p:nvSpPr>
          <p:cNvPr id="3" name="Content Placeholder 2"/>
          <p:cNvSpPr>
            <a:spLocks noGrp="1"/>
          </p:cNvSpPr>
          <p:nvPr>
            <p:ph idx="1" hasCustomPrompt="1"/>
          </p:nvPr>
        </p:nvSpPr>
        <p:spPr>
          <a:xfrm>
            <a:off x="269875" y="1393909"/>
            <a:ext cx="11652249" cy="4746541"/>
          </a:xfrm>
        </p:spPr>
        <p:txBody>
          <a:bodyPr/>
          <a:lstStyle>
            <a:lvl1pPr>
              <a:defRPr/>
            </a:lvl1pPr>
            <a:lvl5pPr>
              <a:defRPr/>
            </a:lvl5pPr>
            <a:lvl6pPr>
              <a:defRPr/>
            </a:lvl6pPr>
            <a:lvl7pPr>
              <a:defRPr/>
            </a:lvl7pPr>
            <a:lvl8pPr>
              <a:defRPr/>
            </a:lvl8pPr>
            <a:lvl9pPr>
              <a:defRPr/>
            </a:lvl9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8" name="Footer Placeholder 7">
            <a:extLst>
              <a:ext uri="{FF2B5EF4-FFF2-40B4-BE49-F238E27FC236}">
                <a16:creationId xmlns:a16="http://schemas.microsoft.com/office/drawing/2014/main" id="{09C9C598-2ADD-7AAD-BC20-214AE14F332E}"/>
              </a:ext>
            </a:extLst>
          </p:cNvPr>
          <p:cNvSpPr>
            <a:spLocks noGrp="1"/>
          </p:cNvSpPr>
          <p:nvPr>
            <p:ph type="ftr" sz="quarter" idx="11"/>
          </p:nvPr>
        </p:nvSpPr>
        <p:spPr/>
        <p:txBody>
          <a:bodyPr tIns="126000"/>
          <a:lstStyle>
            <a:lvl1pPr>
              <a:defRPr sz="800"/>
            </a:lvl1pPr>
          </a:lstStyle>
          <a:p>
            <a:endParaRPr lang="en-GB" dirty="0"/>
          </a:p>
        </p:txBody>
      </p:sp>
      <p:sp>
        <p:nvSpPr>
          <p:cNvPr id="9" name="Slide Number Placeholder 8">
            <a:extLst>
              <a:ext uri="{FF2B5EF4-FFF2-40B4-BE49-F238E27FC236}">
                <a16:creationId xmlns:a16="http://schemas.microsoft.com/office/drawing/2014/main" id="{338DCD92-64F9-6FD5-F0BC-D1B2259B4E48}"/>
              </a:ext>
            </a:extLst>
          </p:cNvPr>
          <p:cNvSpPr>
            <a:spLocks noGrp="1"/>
          </p:cNvSpPr>
          <p:nvPr>
            <p:ph type="sldNum" sz="quarter" idx="12"/>
          </p:nvPr>
        </p:nvSpPr>
        <p:spPr/>
        <p:txBody>
          <a:bodyPr tIns="126000"/>
          <a:lstStyle>
            <a:lvl1pPr>
              <a:defRPr sz="800"/>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428673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one content B">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14D980D4-A6FE-48C4-3FB4-A170F1DD3EFA}"/>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657B4813-1388-40EC-8971-57B5D4F49D3B}" type="datetime4">
              <a:rPr lang="en-GB" smtClean="0"/>
              <a:t>24 June 2025</a:t>
            </a:fld>
            <a:endParaRPr lang="en-GB" dirty="0"/>
          </a:p>
        </p:txBody>
      </p:sp>
      <p:sp>
        <p:nvSpPr>
          <p:cNvPr id="5" name="Background">
            <a:extLst>
              <a:ext uri="{FF2B5EF4-FFF2-40B4-BE49-F238E27FC236}">
                <a16:creationId xmlns:a16="http://schemas.microsoft.com/office/drawing/2014/main" id="{6BB9D45D-471B-841F-1575-B6E1408A580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Footer logo">
            <a:extLst>
              <a:ext uri="{FF2B5EF4-FFF2-40B4-BE49-F238E27FC236}">
                <a16:creationId xmlns:a16="http://schemas.microsoft.com/office/drawing/2014/main" id="{C4179CEE-AF25-B659-A784-C5E36434F68B}"/>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4166AEB5-52F0-4660-8F42-9D54730AF814}"/>
              </a:ext>
            </a:extLst>
          </p:cNvPr>
          <p:cNvSpPr>
            <a:spLocks noGrp="1"/>
          </p:cNvSpPr>
          <p:nvPr>
            <p:ph type="title" hasCustomPrompt="1"/>
          </p:nvPr>
        </p:nvSpPr>
        <p:spPr/>
        <p:txBody>
          <a:bodyPr/>
          <a:lstStyle/>
          <a:p>
            <a:r>
              <a:rPr lang="en-GB" dirty="0"/>
              <a:t>Click to add title</a:t>
            </a:r>
          </a:p>
        </p:txBody>
      </p:sp>
      <p:sp>
        <p:nvSpPr>
          <p:cNvPr id="4" name="Subtitle 2">
            <a:extLst>
              <a:ext uri="{FF2B5EF4-FFF2-40B4-BE49-F238E27FC236}">
                <a16:creationId xmlns:a16="http://schemas.microsoft.com/office/drawing/2014/main" id="{58278FEF-F120-E923-4973-DBEFF1F49F91}"/>
              </a:ext>
            </a:extLst>
          </p:cNvPr>
          <p:cNvSpPr>
            <a:spLocks noGrp="1"/>
          </p:cNvSpPr>
          <p:nvPr>
            <p:ph type="subTitle" idx="13" hasCustomPrompt="1"/>
          </p:nvPr>
        </p:nvSpPr>
        <p:spPr>
          <a:xfrm>
            <a:off x="269875" y="1380150"/>
            <a:ext cx="8693150"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3" name="Content Placeholder 2"/>
          <p:cNvSpPr>
            <a:spLocks noGrp="1"/>
          </p:cNvSpPr>
          <p:nvPr>
            <p:ph idx="1" hasCustomPrompt="1"/>
          </p:nvPr>
        </p:nvSpPr>
        <p:spPr>
          <a:xfrm>
            <a:off x="269875" y="2100150"/>
            <a:ext cx="11652249" cy="4040300"/>
          </a:xfrm>
        </p:spPr>
        <p:txBody>
          <a:bodyPr/>
          <a:lstStyle>
            <a:lvl1pPr>
              <a:defRPr/>
            </a:lvl1pPr>
            <a:lvl5pPr>
              <a:defRPr/>
            </a:lvl5pPr>
            <a:lvl6pPr>
              <a:defRPr/>
            </a:lvl6pPr>
            <a:lvl7pPr>
              <a:defRPr/>
            </a:lvl7pPr>
            <a:lvl8pPr>
              <a:defRPr/>
            </a:lvl8pPr>
            <a:lvl9pPr>
              <a:defRPr/>
            </a:lvl9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8" name="Footer Placeholder 7">
            <a:extLst>
              <a:ext uri="{FF2B5EF4-FFF2-40B4-BE49-F238E27FC236}">
                <a16:creationId xmlns:a16="http://schemas.microsoft.com/office/drawing/2014/main" id="{09C9C598-2ADD-7AAD-BC20-214AE14F332E}"/>
              </a:ext>
            </a:extLst>
          </p:cNvPr>
          <p:cNvSpPr>
            <a:spLocks noGrp="1"/>
          </p:cNvSpPr>
          <p:nvPr>
            <p:ph type="ftr" sz="quarter" idx="11"/>
          </p:nvPr>
        </p:nvSpPr>
        <p:spPr/>
        <p:txBody>
          <a:bodyPr tIns="126000"/>
          <a:lstStyle>
            <a:lvl1pPr>
              <a:defRPr sz="800"/>
            </a:lvl1pPr>
          </a:lstStyle>
          <a:p>
            <a:endParaRPr lang="en-GB" dirty="0"/>
          </a:p>
        </p:txBody>
      </p:sp>
      <p:sp>
        <p:nvSpPr>
          <p:cNvPr id="9" name="Slide Number Placeholder 8">
            <a:extLst>
              <a:ext uri="{FF2B5EF4-FFF2-40B4-BE49-F238E27FC236}">
                <a16:creationId xmlns:a16="http://schemas.microsoft.com/office/drawing/2014/main" id="{338DCD92-64F9-6FD5-F0BC-D1B2259B4E48}"/>
              </a:ext>
            </a:extLst>
          </p:cNvPr>
          <p:cNvSpPr>
            <a:spLocks noGrp="1"/>
          </p:cNvSpPr>
          <p:nvPr>
            <p:ph type="sldNum" sz="quarter" idx="12"/>
          </p:nvPr>
        </p:nvSpPr>
        <p:spPr/>
        <p:txBody>
          <a:bodyPr tIns="126000"/>
          <a:lstStyle>
            <a:lvl1pPr>
              <a:defRPr sz="800"/>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731011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Date Placeholder 7" hidden="1">
            <a:extLst>
              <a:ext uri="{FF2B5EF4-FFF2-40B4-BE49-F238E27FC236}">
                <a16:creationId xmlns:a16="http://schemas.microsoft.com/office/drawing/2014/main" id="{6B49660F-B2FB-4041-2653-C61DAA5A1720}"/>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6E1D1AFD-4A80-4C04-A97D-484A4F94AD7A}" type="datetime4">
              <a:rPr lang="en-GB" smtClean="0"/>
              <a:t>24 June 2025</a:t>
            </a:fld>
            <a:endParaRPr lang="en-GB" dirty="0"/>
          </a:p>
        </p:txBody>
      </p:sp>
      <p:sp>
        <p:nvSpPr>
          <p:cNvPr id="5" name="Background">
            <a:extLst>
              <a:ext uri="{FF2B5EF4-FFF2-40B4-BE49-F238E27FC236}">
                <a16:creationId xmlns:a16="http://schemas.microsoft.com/office/drawing/2014/main" id="{FAC9FCCC-EA3B-C3C9-DED3-19D065188A13}"/>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Footer logo">
            <a:extLst>
              <a:ext uri="{FF2B5EF4-FFF2-40B4-BE49-F238E27FC236}">
                <a16:creationId xmlns:a16="http://schemas.microsoft.com/office/drawing/2014/main" id="{B32655D4-B92D-820D-6986-FB6E5FB2D64B}"/>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D947CF41-4700-4C0D-801F-1B8DD72EDF93}"/>
              </a:ext>
            </a:extLst>
          </p:cNvPr>
          <p:cNvSpPr>
            <a:spLocks noGrp="1"/>
          </p:cNvSpPr>
          <p:nvPr>
            <p:ph type="title" hasCustomPrompt="1"/>
          </p:nvPr>
        </p:nvSpPr>
        <p:spPr/>
        <p:txBody>
          <a:bodyPr/>
          <a:lstStyle/>
          <a:p>
            <a:r>
              <a:rPr lang="en-GB" dirty="0"/>
              <a:t>Click to add title</a:t>
            </a:r>
          </a:p>
        </p:txBody>
      </p:sp>
      <p:sp>
        <p:nvSpPr>
          <p:cNvPr id="4" name="Subtitle 2">
            <a:extLst>
              <a:ext uri="{FF2B5EF4-FFF2-40B4-BE49-F238E27FC236}">
                <a16:creationId xmlns:a16="http://schemas.microsoft.com/office/drawing/2014/main" id="{02258C78-B0F8-87AE-695D-45B983CC33F3}"/>
              </a:ext>
            </a:extLst>
          </p:cNvPr>
          <p:cNvSpPr>
            <a:spLocks noGrp="1"/>
          </p:cNvSpPr>
          <p:nvPr>
            <p:ph type="subTitle" idx="13" hasCustomPrompt="1"/>
          </p:nvPr>
        </p:nvSpPr>
        <p:spPr>
          <a:xfrm>
            <a:off x="269875" y="1378800"/>
            <a:ext cx="8693150"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3" name="Content Placeholder 2"/>
          <p:cNvSpPr>
            <a:spLocks noGrp="1"/>
          </p:cNvSpPr>
          <p:nvPr>
            <p:ph idx="1" hasCustomPrompt="1"/>
          </p:nvPr>
        </p:nvSpPr>
        <p:spPr>
          <a:xfrm>
            <a:off x="269876" y="2098800"/>
            <a:ext cx="5735638" cy="4039200"/>
          </a:xfrm>
        </p:spPr>
        <p:txBody>
          <a:bodyPr/>
          <a:lstStyle>
            <a:lvl1pPr>
              <a:defRPr/>
            </a:lvl1pPr>
            <a:lvl5pPr>
              <a:defRPr/>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186000" y="2107416"/>
            <a:ext cx="5735638" cy="4039200"/>
          </a:xfrm>
        </p:spPr>
        <p:txBody>
          <a:bodyPr/>
          <a:lstStyle>
            <a:lvl1pPr>
              <a:defRPr/>
            </a:lvl1pPr>
            <a:lvl5pPr>
              <a:defRPr/>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9" name="Footer Placeholder 8">
            <a:extLst>
              <a:ext uri="{FF2B5EF4-FFF2-40B4-BE49-F238E27FC236}">
                <a16:creationId xmlns:a16="http://schemas.microsoft.com/office/drawing/2014/main" id="{BD8EA3FD-C1FD-6A92-B851-3CA9A5AC7C33}"/>
              </a:ext>
            </a:extLst>
          </p:cNvPr>
          <p:cNvSpPr>
            <a:spLocks noGrp="1"/>
          </p:cNvSpPr>
          <p:nvPr>
            <p:ph type="ftr" sz="quarter" idx="11"/>
          </p:nvPr>
        </p:nvSpPr>
        <p:spPr/>
        <p:txBody>
          <a:bodyPr/>
          <a:lstStyle/>
          <a:p>
            <a:endParaRPr lang="en-GB" dirty="0"/>
          </a:p>
        </p:txBody>
      </p:sp>
      <p:sp>
        <p:nvSpPr>
          <p:cNvPr id="10" name="Slide Number Placeholder 9">
            <a:extLst>
              <a:ext uri="{FF2B5EF4-FFF2-40B4-BE49-F238E27FC236}">
                <a16:creationId xmlns:a16="http://schemas.microsoft.com/office/drawing/2014/main" id="{438DC114-746C-3747-B023-3D61439FC1B6}"/>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37092686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10E92CEF-2F21-286F-98A9-58851EAF502D}"/>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9C3C2C34-094A-46AF-90ED-C0C8B524325C}" type="datetime4">
              <a:rPr lang="en-GB" smtClean="0"/>
              <a:t>24 June 2025</a:t>
            </a:fld>
            <a:endParaRPr lang="en-GB" dirty="0"/>
          </a:p>
        </p:txBody>
      </p:sp>
      <p:sp>
        <p:nvSpPr>
          <p:cNvPr id="8" name="Background">
            <a:extLst>
              <a:ext uri="{FF2B5EF4-FFF2-40B4-BE49-F238E27FC236}">
                <a16:creationId xmlns:a16="http://schemas.microsoft.com/office/drawing/2014/main" id="{4EA73C0D-18AE-62BE-13C2-A4152474F2B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 name="Footer logo">
            <a:extLst>
              <a:ext uri="{FF2B5EF4-FFF2-40B4-BE49-F238E27FC236}">
                <a16:creationId xmlns:a16="http://schemas.microsoft.com/office/drawing/2014/main" id="{F0F72479-43FF-863F-21D0-45CB07FDD591}"/>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4166AEB5-52F0-4660-8F42-9D54730AF814}"/>
              </a:ext>
            </a:extLst>
          </p:cNvPr>
          <p:cNvSpPr>
            <a:spLocks noGrp="1"/>
          </p:cNvSpPr>
          <p:nvPr>
            <p:ph type="title" hasCustomPrompt="1"/>
          </p:nvPr>
        </p:nvSpPr>
        <p:spPr/>
        <p:txBody>
          <a:bodyPr/>
          <a:lstStyle/>
          <a:p>
            <a:r>
              <a:rPr lang="en-GB" dirty="0"/>
              <a:t>Click to add title</a:t>
            </a:r>
          </a:p>
        </p:txBody>
      </p:sp>
      <p:sp>
        <p:nvSpPr>
          <p:cNvPr id="7" name="Subtitle 2">
            <a:extLst>
              <a:ext uri="{FF2B5EF4-FFF2-40B4-BE49-F238E27FC236}">
                <a16:creationId xmlns:a16="http://schemas.microsoft.com/office/drawing/2014/main" id="{DA76CF56-9304-3A0C-08C2-29F48A06191A}"/>
              </a:ext>
            </a:extLst>
          </p:cNvPr>
          <p:cNvSpPr>
            <a:spLocks noGrp="1"/>
          </p:cNvSpPr>
          <p:nvPr>
            <p:ph type="subTitle" idx="17" hasCustomPrompt="1"/>
          </p:nvPr>
        </p:nvSpPr>
        <p:spPr>
          <a:xfrm>
            <a:off x="269875" y="1380151"/>
            <a:ext cx="8693150"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14" name="Content Placeholder 13">
            <a:extLst>
              <a:ext uri="{FF2B5EF4-FFF2-40B4-BE49-F238E27FC236}">
                <a16:creationId xmlns:a16="http://schemas.microsoft.com/office/drawing/2014/main" id="{D1F4A33D-5EBA-E9D3-70A5-1244CFF01AEE}"/>
              </a:ext>
            </a:extLst>
          </p:cNvPr>
          <p:cNvSpPr>
            <a:spLocks noGrp="1"/>
          </p:cNvSpPr>
          <p:nvPr>
            <p:ph sz="quarter" idx="18" hasCustomPrompt="1"/>
          </p:nvPr>
        </p:nvSpPr>
        <p:spPr>
          <a:xfrm>
            <a:off x="269875" y="2100153"/>
            <a:ext cx="3763963" cy="777875"/>
          </a:xfrm>
        </p:spPr>
        <p:txBody>
          <a:bodyPr lIns="0" tIns="0" rIns="0" bIns="0"/>
          <a:lstStyle>
            <a:lvl1pPr marL="0" indent="0">
              <a:buFont typeface="DFDS Sans Offc" panose="00000500000000000000" pitchFamily="2" charset="0"/>
              <a:buNone/>
              <a:defRPr sz="1400"/>
            </a:lvl1pPr>
          </a:lstStyle>
          <a:p>
            <a:pPr lvl="0"/>
            <a:r>
              <a:rPr lang="en-GB" dirty="0"/>
              <a:t>Click on </a:t>
            </a:r>
            <a:br>
              <a:rPr lang="en-GB" dirty="0"/>
            </a:br>
            <a:r>
              <a:rPr lang="en-GB" dirty="0"/>
              <a:t>Pictures icon</a:t>
            </a:r>
            <a:br>
              <a:rPr lang="en-GB" dirty="0"/>
            </a:br>
            <a:r>
              <a:rPr lang="en-GB" dirty="0"/>
              <a:t>to insert icon</a:t>
            </a:r>
          </a:p>
        </p:txBody>
      </p:sp>
      <p:sp>
        <p:nvSpPr>
          <p:cNvPr id="3" name="Content Placeholder 2"/>
          <p:cNvSpPr>
            <a:spLocks noGrp="1"/>
          </p:cNvSpPr>
          <p:nvPr>
            <p:ph idx="1" hasCustomPrompt="1"/>
          </p:nvPr>
        </p:nvSpPr>
        <p:spPr>
          <a:xfrm>
            <a:off x="269875" y="3058030"/>
            <a:ext cx="3763963" cy="3082420"/>
          </a:xfrm>
        </p:spPr>
        <p:txBody>
          <a:bodyPr/>
          <a:lstStyle>
            <a:lvl1pPr>
              <a:defRPr/>
            </a:lvl1pPr>
            <a:lvl5pPr>
              <a:defRPr/>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5" name="Content Placeholder 13">
            <a:extLst>
              <a:ext uri="{FF2B5EF4-FFF2-40B4-BE49-F238E27FC236}">
                <a16:creationId xmlns:a16="http://schemas.microsoft.com/office/drawing/2014/main" id="{8089C1FC-2A9A-6A7C-AB06-1E071CD8B63F}"/>
              </a:ext>
            </a:extLst>
          </p:cNvPr>
          <p:cNvSpPr>
            <a:spLocks noGrp="1"/>
          </p:cNvSpPr>
          <p:nvPr>
            <p:ph sz="quarter" idx="19" hasCustomPrompt="1"/>
          </p:nvPr>
        </p:nvSpPr>
        <p:spPr>
          <a:xfrm>
            <a:off x="4213225" y="2100152"/>
            <a:ext cx="3763963" cy="777875"/>
          </a:xfrm>
        </p:spPr>
        <p:txBody>
          <a:bodyPr lIns="0" tIns="0" rIns="0" bIns="0"/>
          <a:lstStyle>
            <a:lvl1pPr marL="0" indent="0">
              <a:buFont typeface="DFDS Sans Offc" panose="00000500000000000000" pitchFamily="2" charset="0"/>
              <a:buNone/>
              <a:defRPr sz="1400"/>
            </a:lvl1pPr>
          </a:lstStyle>
          <a:p>
            <a:pPr lvl="0"/>
            <a:r>
              <a:rPr lang="en-GB" dirty="0"/>
              <a:t>Click on </a:t>
            </a:r>
            <a:br>
              <a:rPr lang="en-GB" dirty="0"/>
            </a:br>
            <a:r>
              <a:rPr lang="en-GB" dirty="0"/>
              <a:t>Pictures icon</a:t>
            </a:r>
            <a:br>
              <a:rPr lang="en-GB" dirty="0"/>
            </a:br>
            <a:r>
              <a:rPr lang="en-GB" dirty="0"/>
              <a:t>to insert icon</a:t>
            </a:r>
          </a:p>
        </p:txBody>
      </p:sp>
      <p:sp>
        <p:nvSpPr>
          <p:cNvPr id="10" name="Content Placeholder 3">
            <a:extLst>
              <a:ext uri="{FF2B5EF4-FFF2-40B4-BE49-F238E27FC236}">
                <a16:creationId xmlns:a16="http://schemas.microsoft.com/office/drawing/2014/main" id="{ED1EC185-5B12-41DF-8263-14BD8E01E254}"/>
              </a:ext>
            </a:extLst>
          </p:cNvPr>
          <p:cNvSpPr>
            <a:spLocks noGrp="1"/>
          </p:cNvSpPr>
          <p:nvPr>
            <p:ph sz="half" idx="2" hasCustomPrompt="1"/>
          </p:nvPr>
        </p:nvSpPr>
        <p:spPr>
          <a:xfrm>
            <a:off x="4213225" y="3058030"/>
            <a:ext cx="3763963" cy="3082420"/>
          </a:xfrm>
        </p:spPr>
        <p:txBody>
          <a:bodyPr/>
          <a:lstStyle>
            <a:lvl1pPr>
              <a:defRPr/>
            </a:lvl1pPr>
            <a:lvl5pPr>
              <a:defRPr/>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6" name="Content Placeholder 13">
            <a:extLst>
              <a:ext uri="{FF2B5EF4-FFF2-40B4-BE49-F238E27FC236}">
                <a16:creationId xmlns:a16="http://schemas.microsoft.com/office/drawing/2014/main" id="{1A7C98E0-A58E-AB4B-1F67-39D529F397E6}"/>
              </a:ext>
            </a:extLst>
          </p:cNvPr>
          <p:cNvSpPr>
            <a:spLocks noGrp="1"/>
          </p:cNvSpPr>
          <p:nvPr>
            <p:ph sz="quarter" idx="20" hasCustomPrompt="1"/>
          </p:nvPr>
        </p:nvSpPr>
        <p:spPr>
          <a:xfrm>
            <a:off x="8156575" y="2101740"/>
            <a:ext cx="3763963" cy="777875"/>
          </a:xfrm>
        </p:spPr>
        <p:txBody>
          <a:bodyPr lIns="0" tIns="0" rIns="0" bIns="0"/>
          <a:lstStyle>
            <a:lvl1pPr marL="0" indent="0">
              <a:buFont typeface="DFDS Sans Offc" panose="00000500000000000000" pitchFamily="2" charset="0"/>
              <a:buNone/>
              <a:defRPr sz="1400"/>
            </a:lvl1pPr>
          </a:lstStyle>
          <a:p>
            <a:pPr lvl="0"/>
            <a:r>
              <a:rPr lang="en-GB" dirty="0"/>
              <a:t>Click on </a:t>
            </a:r>
            <a:br>
              <a:rPr lang="en-GB" dirty="0"/>
            </a:br>
            <a:r>
              <a:rPr lang="en-GB" dirty="0"/>
              <a:t>Pictures icon</a:t>
            </a:r>
            <a:br>
              <a:rPr lang="en-GB" dirty="0"/>
            </a:br>
            <a:r>
              <a:rPr lang="en-GB" dirty="0"/>
              <a:t>to insert icon</a:t>
            </a:r>
          </a:p>
        </p:txBody>
      </p:sp>
      <p:sp>
        <p:nvSpPr>
          <p:cNvPr id="11" name="Content Placeholder 4">
            <a:extLst>
              <a:ext uri="{FF2B5EF4-FFF2-40B4-BE49-F238E27FC236}">
                <a16:creationId xmlns:a16="http://schemas.microsoft.com/office/drawing/2014/main" id="{B51A870A-B49A-41AB-A520-9F693B2A477E}"/>
              </a:ext>
            </a:extLst>
          </p:cNvPr>
          <p:cNvSpPr>
            <a:spLocks noGrp="1"/>
          </p:cNvSpPr>
          <p:nvPr>
            <p:ph sz="half" idx="13" hasCustomPrompt="1"/>
          </p:nvPr>
        </p:nvSpPr>
        <p:spPr>
          <a:xfrm>
            <a:off x="8158164" y="3058030"/>
            <a:ext cx="3762374" cy="3082420"/>
          </a:xfrm>
        </p:spPr>
        <p:txBody>
          <a:bodyPr/>
          <a:lstStyle>
            <a:lvl1pPr>
              <a:defRPr/>
            </a:lvl1pPr>
            <a:lvl5pPr>
              <a:defRPr/>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5" name="Footer Placeholder 4">
            <a:extLst>
              <a:ext uri="{FF2B5EF4-FFF2-40B4-BE49-F238E27FC236}">
                <a16:creationId xmlns:a16="http://schemas.microsoft.com/office/drawing/2014/main" id="{FC0EA4AD-EF7C-E6BC-A6D9-2A2959EA36FD}"/>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C19564B-96D9-829D-6452-26141B924649}"/>
              </a:ext>
            </a:extLst>
          </p:cNvPr>
          <p:cNvSpPr>
            <a:spLocks noGrp="1"/>
          </p:cNvSpPr>
          <p:nvPr>
            <p:ph type="sldNum" sz="quarter" idx="16"/>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0821285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A (light image)">
    <p:bg>
      <p:bgPr>
        <a:solidFill>
          <a:schemeClr val="accent2"/>
        </a:solidFill>
        <a:effectLst/>
      </p:bgPr>
    </p:bg>
    <p:spTree>
      <p:nvGrpSpPr>
        <p:cNvPr id="1" name=""/>
        <p:cNvGrpSpPr/>
        <p:nvPr/>
      </p:nvGrpSpPr>
      <p:grpSpPr>
        <a:xfrm>
          <a:off x="0" y="0"/>
          <a:ext cx="0" cy="0"/>
          <a:chOff x="0" y="0"/>
          <a:chExt cx="0" cy="0"/>
        </a:xfrm>
      </p:grpSpPr>
      <p:sp>
        <p:nvSpPr>
          <p:cNvPr id="21" name="Background">
            <a:extLst>
              <a:ext uri="{FF2B5EF4-FFF2-40B4-BE49-F238E27FC236}">
                <a16:creationId xmlns:a16="http://schemas.microsoft.com/office/drawing/2014/main" id="{09CBB849-CB26-A81F-79F5-F23E771B24D7}"/>
              </a:ext>
            </a:extLst>
          </p:cNvPr>
          <p:cNvSpPr/>
          <p:nvPr userDrawn="1"/>
        </p:nvSpPr>
        <p:spPr>
          <a:xfrm>
            <a:off x="0" y="0"/>
            <a:ext cx="12193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7" name="Picture Placeholder 16">
            <a:extLst>
              <a:ext uri="{FF2B5EF4-FFF2-40B4-BE49-F238E27FC236}">
                <a16:creationId xmlns:a16="http://schemas.microsoft.com/office/drawing/2014/main" id="{0809F643-6183-63D5-FFB1-C2A8EEC61D38}"/>
              </a:ext>
            </a:extLst>
          </p:cNvPr>
          <p:cNvSpPr>
            <a:spLocks noGrp="1"/>
          </p:cNvSpPr>
          <p:nvPr>
            <p:ph type="pic" sz="quarter" idx="18" hasCustomPrompt="1"/>
          </p:nvPr>
        </p:nvSpPr>
        <p:spPr>
          <a:xfrm>
            <a:off x="0" y="0"/>
            <a:ext cx="12192000" cy="6858000"/>
          </a:xfrm>
          <a:custGeom>
            <a:avLst/>
            <a:gdLst>
              <a:gd name="connsiteX0" fmla="*/ 0 w 12192000"/>
              <a:gd name="connsiteY0" fmla="*/ 6857934 h 6858000"/>
              <a:gd name="connsiteX1" fmla="*/ 12192000 w 12192000"/>
              <a:gd name="connsiteY1" fmla="*/ 6857934 h 6858000"/>
              <a:gd name="connsiteX2" fmla="*/ 12192000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3505200 h 6858000"/>
              <a:gd name="connsiteX7" fmla="*/ 0 w 12192000"/>
              <a:gd name="connsiteY7" fmla="*/ 55168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6857934"/>
                </a:moveTo>
                <a:lnTo>
                  <a:pt x="12192000" y="6857934"/>
                </a:lnTo>
                <a:lnTo>
                  <a:pt x="12192000" y="6858000"/>
                </a:lnTo>
                <a:lnTo>
                  <a:pt x="0" y="6858000"/>
                </a:lnTo>
                <a:close/>
                <a:moveTo>
                  <a:pt x="0" y="0"/>
                </a:moveTo>
                <a:lnTo>
                  <a:pt x="12192000" y="0"/>
                </a:lnTo>
                <a:lnTo>
                  <a:pt x="12192000" y="3505200"/>
                </a:lnTo>
                <a:cubicBezTo>
                  <a:pt x="7286178" y="3505200"/>
                  <a:pt x="5907339" y="5516852"/>
                  <a:pt x="0" y="5516852"/>
                </a:cubicBez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icon to add light picture</a:t>
            </a:r>
          </a:p>
        </p:txBody>
      </p:sp>
      <p:sp>
        <p:nvSpPr>
          <p:cNvPr id="2" name="Title 1"/>
          <p:cNvSpPr>
            <a:spLocks noGrp="1"/>
          </p:cNvSpPr>
          <p:nvPr>
            <p:ph type="ctrTitle" hasCustomPrompt="1"/>
          </p:nvPr>
        </p:nvSpPr>
        <p:spPr>
          <a:xfrm>
            <a:off x="269875" y="271462"/>
            <a:ext cx="11650663" cy="2029777"/>
          </a:xfrm>
        </p:spPr>
        <p:txBody>
          <a:bodyPr anchor="t"/>
          <a:lstStyle>
            <a:lvl1pPr algn="l">
              <a:lnSpc>
                <a:spcPct val="90000"/>
              </a:lnSpc>
              <a:defRPr sz="7500">
                <a:solidFill>
                  <a:schemeClr val="accent1"/>
                </a:solidFill>
              </a:defRPr>
            </a:lvl1pPr>
          </a:lstStyle>
          <a:p>
            <a:r>
              <a:rPr lang="en-GB" dirty="0"/>
              <a:t>Click to add title</a:t>
            </a:r>
          </a:p>
        </p:txBody>
      </p:sp>
      <p:pic>
        <p:nvPicPr>
          <p:cNvPr id="24" name="Logo">
            <a:extLst>
              <a:ext uri="{FF2B5EF4-FFF2-40B4-BE49-F238E27FC236}">
                <a16:creationId xmlns:a16="http://schemas.microsoft.com/office/drawing/2014/main" id="{FEA3BFCE-12E5-2C60-27A4-78E098AB4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8DE59A82-BF09-4598-8417-B46E40EB1D5F}" type="datetime4">
              <a:rPr lang="en-GB" smtClean="0"/>
              <a:t>24 June 2025</a:t>
            </a:fld>
            <a:endParaRPr lang="en-GB" dirty="0"/>
          </a:p>
        </p:txBody>
      </p:sp>
      <p:sp>
        <p:nvSpPr>
          <p:cNvPr id="3" name="Slide Number Placeholder 10" hidden="1">
            <a:extLst>
              <a:ext uri="{FF2B5EF4-FFF2-40B4-BE49-F238E27FC236}">
                <a16:creationId xmlns:a16="http://schemas.microsoft.com/office/drawing/2014/main" id="{C75AB710-99A9-BFAD-96B6-3BC8D40A66A9}"/>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75321796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Four Content">
    <p:bg>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02FA4906-0DB3-AF17-FE36-8523BFFE20E6}"/>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A076A3A1-0A15-4DB3-B951-A08B70C8500E}" type="datetime4">
              <a:rPr lang="en-GB" smtClean="0"/>
              <a:t>24 June 2025</a:t>
            </a:fld>
            <a:endParaRPr lang="en-GB" dirty="0"/>
          </a:p>
        </p:txBody>
      </p:sp>
      <p:sp>
        <p:nvSpPr>
          <p:cNvPr id="8" name="Background">
            <a:extLst>
              <a:ext uri="{FF2B5EF4-FFF2-40B4-BE49-F238E27FC236}">
                <a16:creationId xmlns:a16="http://schemas.microsoft.com/office/drawing/2014/main" id="{5A4D96C8-80F9-5464-86C2-2EFF87CDA42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 name="Footer logo">
            <a:extLst>
              <a:ext uri="{FF2B5EF4-FFF2-40B4-BE49-F238E27FC236}">
                <a16:creationId xmlns:a16="http://schemas.microsoft.com/office/drawing/2014/main" id="{F60B1A2A-1324-7CE1-570D-543239B16068}"/>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4" name="Title 3">
            <a:extLst>
              <a:ext uri="{FF2B5EF4-FFF2-40B4-BE49-F238E27FC236}">
                <a16:creationId xmlns:a16="http://schemas.microsoft.com/office/drawing/2014/main" id="{40F98638-84CA-EAA7-373C-4485E5AEEE33}"/>
              </a:ext>
            </a:extLst>
          </p:cNvPr>
          <p:cNvSpPr>
            <a:spLocks noGrp="1"/>
          </p:cNvSpPr>
          <p:nvPr>
            <p:ph type="title" hasCustomPrompt="1"/>
          </p:nvPr>
        </p:nvSpPr>
        <p:spPr/>
        <p:txBody>
          <a:bodyPr/>
          <a:lstStyle>
            <a:lvl1pPr>
              <a:defRPr/>
            </a:lvl1pPr>
          </a:lstStyle>
          <a:p>
            <a:r>
              <a:rPr lang="en-GB" dirty="0"/>
              <a:t>Click to add title</a:t>
            </a:r>
          </a:p>
        </p:txBody>
      </p:sp>
      <p:sp>
        <p:nvSpPr>
          <p:cNvPr id="6" name="Subtitle 2">
            <a:extLst>
              <a:ext uri="{FF2B5EF4-FFF2-40B4-BE49-F238E27FC236}">
                <a16:creationId xmlns:a16="http://schemas.microsoft.com/office/drawing/2014/main" id="{84E4FA4A-369E-93ED-0F9B-1C45099ABDDB}"/>
              </a:ext>
            </a:extLst>
          </p:cNvPr>
          <p:cNvSpPr>
            <a:spLocks noGrp="1"/>
          </p:cNvSpPr>
          <p:nvPr>
            <p:ph type="subTitle" idx="18" hasCustomPrompt="1"/>
          </p:nvPr>
        </p:nvSpPr>
        <p:spPr>
          <a:xfrm>
            <a:off x="269875" y="1380151"/>
            <a:ext cx="8693150"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3" name="Content Placeholder 2"/>
          <p:cNvSpPr>
            <a:spLocks noGrp="1"/>
          </p:cNvSpPr>
          <p:nvPr>
            <p:ph idx="1" hasCustomPrompt="1"/>
          </p:nvPr>
        </p:nvSpPr>
        <p:spPr>
          <a:xfrm>
            <a:off x="269876" y="2100152"/>
            <a:ext cx="2778124" cy="4040296"/>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3227387" y="2100152"/>
            <a:ext cx="2778125" cy="4040294"/>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5" name="Content Placeholder 4">
            <a:extLst>
              <a:ext uri="{FF2B5EF4-FFF2-40B4-BE49-F238E27FC236}">
                <a16:creationId xmlns:a16="http://schemas.microsoft.com/office/drawing/2014/main" id="{C725A8F3-C789-43A7-B9C7-C2E8AD06CA86}"/>
              </a:ext>
            </a:extLst>
          </p:cNvPr>
          <p:cNvSpPr>
            <a:spLocks noGrp="1"/>
          </p:cNvSpPr>
          <p:nvPr>
            <p:ph sz="quarter" idx="13" hasCustomPrompt="1"/>
          </p:nvPr>
        </p:nvSpPr>
        <p:spPr>
          <a:xfrm>
            <a:off x="6184900" y="2100152"/>
            <a:ext cx="2778125" cy="4040294"/>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1" name="Content Placeholder 10">
            <a:extLst>
              <a:ext uri="{FF2B5EF4-FFF2-40B4-BE49-F238E27FC236}">
                <a16:creationId xmlns:a16="http://schemas.microsoft.com/office/drawing/2014/main" id="{EA075391-72C2-46AD-A34B-A677ADEAE2B2}"/>
              </a:ext>
            </a:extLst>
          </p:cNvPr>
          <p:cNvSpPr>
            <a:spLocks noGrp="1"/>
          </p:cNvSpPr>
          <p:nvPr>
            <p:ph sz="quarter" idx="14" hasCustomPrompt="1"/>
          </p:nvPr>
        </p:nvSpPr>
        <p:spPr>
          <a:xfrm>
            <a:off x="9144000" y="2100152"/>
            <a:ext cx="2778124" cy="4040298"/>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2" name="Footer Placeholder 11">
            <a:extLst>
              <a:ext uri="{FF2B5EF4-FFF2-40B4-BE49-F238E27FC236}">
                <a16:creationId xmlns:a16="http://schemas.microsoft.com/office/drawing/2014/main" id="{85066047-A136-616D-B9ED-E45635C0F2EC}"/>
              </a:ext>
            </a:extLst>
          </p:cNvPr>
          <p:cNvSpPr>
            <a:spLocks noGrp="1"/>
          </p:cNvSpPr>
          <p:nvPr>
            <p:ph type="ftr" sz="quarter" idx="16"/>
          </p:nvPr>
        </p:nvSpPr>
        <p:spPr/>
        <p:txBody>
          <a:bodyPr/>
          <a:lstStyle/>
          <a:p>
            <a:endParaRPr lang="en-GB" dirty="0"/>
          </a:p>
        </p:txBody>
      </p:sp>
      <p:sp>
        <p:nvSpPr>
          <p:cNvPr id="13" name="Slide Number Placeholder 12">
            <a:extLst>
              <a:ext uri="{FF2B5EF4-FFF2-40B4-BE49-F238E27FC236}">
                <a16:creationId xmlns:a16="http://schemas.microsoft.com/office/drawing/2014/main" id="{3FF0A4B6-AF00-7132-4ED4-46178627DC01}"/>
              </a:ext>
            </a:extLst>
          </p:cNvPr>
          <p:cNvSpPr>
            <a:spLocks noGrp="1"/>
          </p:cNvSpPr>
          <p:nvPr>
            <p:ph type="sldNum" sz="quarter" idx="17"/>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559608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port Four Content">
    <p:bg>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02FA4906-0DB3-AF17-FE36-8523BFFE20E6}"/>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3E8B546E-AB65-4CB7-AC0F-DAE42E01DAAC}" type="datetime4">
              <a:rPr lang="en-GB" smtClean="0"/>
              <a:t>24 June 2025</a:t>
            </a:fld>
            <a:endParaRPr lang="en-GB" dirty="0"/>
          </a:p>
        </p:txBody>
      </p:sp>
      <p:sp>
        <p:nvSpPr>
          <p:cNvPr id="4" name="Background">
            <a:extLst>
              <a:ext uri="{FF2B5EF4-FFF2-40B4-BE49-F238E27FC236}">
                <a16:creationId xmlns:a16="http://schemas.microsoft.com/office/drawing/2014/main" id="{904E9C71-3D04-1622-783D-B157ABFD8A3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Footer logo">
            <a:extLst>
              <a:ext uri="{FF2B5EF4-FFF2-40B4-BE49-F238E27FC236}">
                <a16:creationId xmlns:a16="http://schemas.microsoft.com/office/drawing/2014/main" id="{82C2C816-D50A-ED9D-BA4E-F2AD8B7CE0AE}"/>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3" name="Content Placeholder 2"/>
          <p:cNvSpPr>
            <a:spLocks noGrp="1"/>
          </p:cNvSpPr>
          <p:nvPr>
            <p:ph idx="1" hasCustomPrompt="1"/>
          </p:nvPr>
        </p:nvSpPr>
        <p:spPr>
          <a:xfrm>
            <a:off x="269876" y="269874"/>
            <a:ext cx="5735628" cy="2842200"/>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269875" y="3311109"/>
            <a:ext cx="5735628" cy="2842200"/>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5" name="Content Placeholder 4">
            <a:extLst>
              <a:ext uri="{FF2B5EF4-FFF2-40B4-BE49-F238E27FC236}">
                <a16:creationId xmlns:a16="http://schemas.microsoft.com/office/drawing/2014/main" id="{C725A8F3-C789-43A7-B9C7-C2E8AD06CA86}"/>
              </a:ext>
            </a:extLst>
          </p:cNvPr>
          <p:cNvSpPr>
            <a:spLocks noGrp="1"/>
          </p:cNvSpPr>
          <p:nvPr>
            <p:ph sz="quarter" idx="13" hasCustomPrompt="1"/>
          </p:nvPr>
        </p:nvSpPr>
        <p:spPr>
          <a:xfrm>
            <a:off x="6184900" y="269874"/>
            <a:ext cx="5737224" cy="2842199"/>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1" name="Content Placeholder 10">
            <a:extLst>
              <a:ext uri="{FF2B5EF4-FFF2-40B4-BE49-F238E27FC236}">
                <a16:creationId xmlns:a16="http://schemas.microsoft.com/office/drawing/2014/main" id="{EA075391-72C2-46AD-A34B-A677ADEAE2B2}"/>
              </a:ext>
            </a:extLst>
          </p:cNvPr>
          <p:cNvSpPr>
            <a:spLocks noGrp="1"/>
          </p:cNvSpPr>
          <p:nvPr>
            <p:ph sz="quarter" idx="14" hasCustomPrompt="1"/>
          </p:nvPr>
        </p:nvSpPr>
        <p:spPr>
          <a:xfrm>
            <a:off x="6183314" y="3311338"/>
            <a:ext cx="5737224" cy="2839590"/>
          </a:xfrm>
        </p:spPr>
        <p:txBody>
          <a:bodyPr/>
          <a:lstStyle>
            <a:lvl1pPr>
              <a:defRPr sz="1600"/>
            </a:lvl1pPr>
            <a:lvl2pPr>
              <a:defRPr sz="1400"/>
            </a:lvl2pPr>
            <a:lvl3pPr>
              <a:defRPr sz="1200"/>
            </a:lvl3pPr>
            <a:lvl4pPr>
              <a:defRPr sz="1600"/>
            </a:lvl4pPr>
            <a:lvl5pPr>
              <a:defRPr sz="1600"/>
            </a:lvl5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2" name="Footer Placeholder 11">
            <a:extLst>
              <a:ext uri="{FF2B5EF4-FFF2-40B4-BE49-F238E27FC236}">
                <a16:creationId xmlns:a16="http://schemas.microsoft.com/office/drawing/2014/main" id="{85066047-A136-616D-B9ED-E45635C0F2EC}"/>
              </a:ext>
            </a:extLst>
          </p:cNvPr>
          <p:cNvSpPr>
            <a:spLocks noGrp="1"/>
          </p:cNvSpPr>
          <p:nvPr>
            <p:ph type="ftr" sz="quarter" idx="16"/>
          </p:nvPr>
        </p:nvSpPr>
        <p:spPr/>
        <p:txBody>
          <a:bodyPr/>
          <a:lstStyle/>
          <a:p>
            <a:endParaRPr lang="en-GB" dirty="0"/>
          </a:p>
        </p:txBody>
      </p:sp>
      <p:sp>
        <p:nvSpPr>
          <p:cNvPr id="13" name="Slide Number Placeholder 12">
            <a:extLst>
              <a:ext uri="{FF2B5EF4-FFF2-40B4-BE49-F238E27FC236}">
                <a16:creationId xmlns:a16="http://schemas.microsoft.com/office/drawing/2014/main" id="{3FF0A4B6-AF00-7132-4ED4-46178627DC01}"/>
              </a:ext>
            </a:extLst>
          </p:cNvPr>
          <p:cNvSpPr>
            <a:spLocks noGrp="1"/>
          </p:cNvSpPr>
          <p:nvPr>
            <p:ph type="sldNum" sz="quarter" idx="17"/>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207485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14D980D4-A6FE-48C4-3FB4-A170F1DD3EFA}"/>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ED5D8510-C51A-4EC5-ACA8-BC1428E2FF34}" type="datetime4">
              <a:rPr lang="en-GB" smtClean="0"/>
              <a:t>24 June 2025</a:t>
            </a:fld>
            <a:endParaRPr lang="en-GB" dirty="0"/>
          </a:p>
        </p:txBody>
      </p:sp>
      <p:sp>
        <p:nvSpPr>
          <p:cNvPr id="6" name="Background">
            <a:extLst>
              <a:ext uri="{FF2B5EF4-FFF2-40B4-BE49-F238E27FC236}">
                <a16:creationId xmlns:a16="http://schemas.microsoft.com/office/drawing/2014/main" id="{E0E37BF3-DB8D-D647-B287-AF6F3E68BE5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Picture Placeholder 4">
            <a:extLst>
              <a:ext uri="{FF2B5EF4-FFF2-40B4-BE49-F238E27FC236}">
                <a16:creationId xmlns:a16="http://schemas.microsoft.com/office/drawing/2014/main" id="{EBFE13BB-F3A4-3595-CBBC-7255F14B3FE3}"/>
              </a:ext>
            </a:extLst>
          </p:cNvPr>
          <p:cNvSpPr>
            <a:spLocks noGrp="1"/>
          </p:cNvSpPr>
          <p:nvPr>
            <p:ph type="pic" sz="quarter" idx="18"/>
          </p:nvPr>
        </p:nvSpPr>
        <p:spPr>
          <a:xfrm>
            <a:off x="6184900" y="0"/>
            <a:ext cx="60083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a:t>Click icon to add picture</a:t>
            </a:r>
            <a:endParaRPr lang="en-GB" dirty="0"/>
          </a:p>
        </p:txBody>
      </p:sp>
      <p:sp>
        <p:nvSpPr>
          <p:cNvPr id="2" name="Title 1">
            <a:extLst>
              <a:ext uri="{FF2B5EF4-FFF2-40B4-BE49-F238E27FC236}">
                <a16:creationId xmlns:a16="http://schemas.microsoft.com/office/drawing/2014/main" id="{4166AEB5-52F0-4660-8F42-9D54730AF814}"/>
              </a:ext>
            </a:extLst>
          </p:cNvPr>
          <p:cNvSpPr>
            <a:spLocks noGrp="1"/>
          </p:cNvSpPr>
          <p:nvPr>
            <p:ph type="title" hasCustomPrompt="1"/>
          </p:nvPr>
        </p:nvSpPr>
        <p:spPr>
          <a:xfrm>
            <a:off x="266701" y="269875"/>
            <a:ext cx="5739322" cy="930275"/>
          </a:xfrm>
        </p:spPr>
        <p:txBody>
          <a:bodyPr/>
          <a:lstStyle/>
          <a:p>
            <a:r>
              <a:rPr lang="en-GB" dirty="0"/>
              <a:t>Click to add title</a:t>
            </a:r>
          </a:p>
        </p:txBody>
      </p:sp>
      <p:sp>
        <p:nvSpPr>
          <p:cNvPr id="3" name="Content Placeholder 2"/>
          <p:cNvSpPr>
            <a:spLocks noGrp="1"/>
          </p:cNvSpPr>
          <p:nvPr>
            <p:ph idx="1" hasCustomPrompt="1"/>
          </p:nvPr>
        </p:nvSpPr>
        <p:spPr>
          <a:xfrm>
            <a:off x="269876" y="2100150"/>
            <a:ext cx="5735022" cy="4040300"/>
          </a:xfrm>
        </p:spPr>
        <p:txBody>
          <a:bodyPr/>
          <a:lstStyle>
            <a:lvl1pPr>
              <a:defRPr/>
            </a:lvl1pPr>
            <a:lvl5pPr>
              <a:defRPr/>
            </a:lvl5pPr>
            <a:lvl6pPr>
              <a:defRPr/>
            </a:lvl6pPr>
            <a:lvl7pPr>
              <a:defRPr/>
            </a:lvl7pPr>
            <a:lvl8pPr>
              <a:defRPr/>
            </a:lvl8pPr>
            <a:lvl9pPr>
              <a:defRPr/>
            </a:lvl9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4" name="Subtitle 2">
            <a:extLst>
              <a:ext uri="{FF2B5EF4-FFF2-40B4-BE49-F238E27FC236}">
                <a16:creationId xmlns:a16="http://schemas.microsoft.com/office/drawing/2014/main" id="{58278FEF-F120-E923-4973-DBEFF1F49F91}"/>
              </a:ext>
            </a:extLst>
          </p:cNvPr>
          <p:cNvSpPr>
            <a:spLocks noGrp="1"/>
          </p:cNvSpPr>
          <p:nvPr>
            <p:ph type="subTitle" idx="13" hasCustomPrompt="1"/>
          </p:nvPr>
        </p:nvSpPr>
        <p:spPr>
          <a:xfrm>
            <a:off x="269875" y="1380150"/>
            <a:ext cx="5737226"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8" name="Footer Placeholder 7">
            <a:extLst>
              <a:ext uri="{FF2B5EF4-FFF2-40B4-BE49-F238E27FC236}">
                <a16:creationId xmlns:a16="http://schemas.microsoft.com/office/drawing/2014/main" id="{09C9C598-2ADD-7AAD-BC20-214AE14F332E}"/>
              </a:ext>
            </a:extLst>
          </p:cNvPr>
          <p:cNvSpPr>
            <a:spLocks noGrp="1"/>
          </p:cNvSpPr>
          <p:nvPr>
            <p:ph type="ftr" sz="quarter" idx="11"/>
          </p:nvPr>
        </p:nvSpPr>
        <p:spPr>
          <a:xfrm>
            <a:off x="1750218" y="6431280"/>
            <a:ext cx="4255295" cy="180000"/>
          </a:xfrm>
        </p:spPr>
        <p:txBody>
          <a:bodyPr tIns="126000"/>
          <a:lstStyle/>
          <a:p>
            <a:endParaRPr lang="en-GB" dirty="0"/>
          </a:p>
        </p:txBody>
      </p:sp>
      <p:sp>
        <p:nvSpPr>
          <p:cNvPr id="9" name="Slide Number Placeholder 8">
            <a:extLst>
              <a:ext uri="{FF2B5EF4-FFF2-40B4-BE49-F238E27FC236}">
                <a16:creationId xmlns:a16="http://schemas.microsoft.com/office/drawing/2014/main" id="{338DCD92-64F9-6FD5-F0BC-D1B2259B4E48}"/>
              </a:ext>
            </a:extLst>
          </p:cNvPr>
          <p:cNvSpPr>
            <a:spLocks noGrp="1"/>
          </p:cNvSpPr>
          <p:nvPr>
            <p:ph type="sldNum" sz="quarter" idx="12"/>
          </p:nvPr>
        </p:nvSpPr>
        <p:spPr/>
        <p:txBody>
          <a:bodyPr tIns="126000"/>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50494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Content and Text A">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14D980D4-A6FE-48C4-3FB4-A170F1DD3EFA}"/>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C44F0C5E-CBA0-43E1-B5E2-71F982BDD77F}" type="datetime4">
              <a:rPr lang="en-GB" smtClean="0"/>
              <a:t>24 June 2025</a:t>
            </a:fld>
            <a:endParaRPr lang="en-GB" dirty="0"/>
          </a:p>
        </p:txBody>
      </p:sp>
      <p:sp>
        <p:nvSpPr>
          <p:cNvPr id="11" name="Background">
            <a:extLst>
              <a:ext uri="{FF2B5EF4-FFF2-40B4-BE49-F238E27FC236}">
                <a16:creationId xmlns:a16="http://schemas.microsoft.com/office/drawing/2014/main" id="{4EFE7B42-92B1-3CEA-42C6-68ABC65699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a:extLst>
              <a:ext uri="{FF2B5EF4-FFF2-40B4-BE49-F238E27FC236}">
                <a16:creationId xmlns:a16="http://schemas.microsoft.com/office/drawing/2014/main" id="{436549EF-D8DF-B973-C035-E2B1BF60BE21}"/>
              </a:ext>
            </a:extLst>
          </p:cNvPr>
          <p:cNvSpPr/>
          <p:nvPr userDrawn="1"/>
        </p:nvSpPr>
        <p:spPr>
          <a:xfrm>
            <a:off x="6185500" y="3429000"/>
            <a:ext cx="60071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Picture Placeholder 4">
            <a:extLst>
              <a:ext uri="{FF2B5EF4-FFF2-40B4-BE49-F238E27FC236}">
                <a16:creationId xmlns:a16="http://schemas.microsoft.com/office/drawing/2014/main" id="{EBFE13BB-F3A4-3595-CBBC-7255F14B3FE3}"/>
              </a:ext>
            </a:extLst>
          </p:cNvPr>
          <p:cNvSpPr>
            <a:spLocks noGrp="1"/>
          </p:cNvSpPr>
          <p:nvPr>
            <p:ph type="pic" sz="quarter" idx="18"/>
          </p:nvPr>
        </p:nvSpPr>
        <p:spPr>
          <a:xfrm>
            <a:off x="6184900" y="0"/>
            <a:ext cx="6008300" cy="3429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a:t>Click icon to add picture</a:t>
            </a:r>
            <a:endParaRPr lang="en-GB" dirty="0"/>
          </a:p>
        </p:txBody>
      </p:sp>
      <p:sp>
        <p:nvSpPr>
          <p:cNvPr id="13" name="Footer logo">
            <a:extLst>
              <a:ext uri="{FF2B5EF4-FFF2-40B4-BE49-F238E27FC236}">
                <a16:creationId xmlns:a16="http://schemas.microsoft.com/office/drawing/2014/main" id="{0A41C788-C1ED-1BF9-427D-920861BE278D}"/>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chemeClr val="bg1"/>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4166AEB5-52F0-4660-8F42-9D54730AF814}"/>
              </a:ext>
            </a:extLst>
          </p:cNvPr>
          <p:cNvSpPr>
            <a:spLocks noGrp="1"/>
          </p:cNvSpPr>
          <p:nvPr>
            <p:ph type="title" hasCustomPrompt="1"/>
          </p:nvPr>
        </p:nvSpPr>
        <p:spPr>
          <a:xfrm>
            <a:off x="266701" y="269875"/>
            <a:ext cx="5739322" cy="930275"/>
          </a:xfrm>
        </p:spPr>
        <p:txBody>
          <a:bodyPr/>
          <a:lstStyle/>
          <a:p>
            <a:r>
              <a:rPr lang="en-GB" dirty="0"/>
              <a:t>Click to add title</a:t>
            </a:r>
          </a:p>
        </p:txBody>
      </p:sp>
      <p:sp>
        <p:nvSpPr>
          <p:cNvPr id="4" name="Subtitle 2">
            <a:extLst>
              <a:ext uri="{FF2B5EF4-FFF2-40B4-BE49-F238E27FC236}">
                <a16:creationId xmlns:a16="http://schemas.microsoft.com/office/drawing/2014/main" id="{58278FEF-F120-E923-4973-DBEFF1F49F91}"/>
              </a:ext>
            </a:extLst>
          </p:cNvPr>
          <p:cNvSpPr>
            <a:spLocks noGrp="1"/>
          </p:cNvSpPr>
          <p:nvPr>
            <p:ph type="subTitle" idx="13" hasCustomPrompt="1"/>
          </p:nvPr>
        </p:nvSpPr>
        <p:spPr>
          <a:xfrm>
            <a:off x="269875" y="1380150"/>
            <a:ext cx="5737226" cy="540000"/>
          </a:xfrm>
        </p:spPr>
        <p:txBody>
          <a:bodyPr/>
          <a:lstStyle>
            <a:lvl1pPr marL="0" indent="0" algn="l">
              <a:spcBef>
                <a:spcPts val="0"/>
              </a:spcBef>
              <a:buFont typeface="DFDS Sans Offc" panose="00000500000000000000" pitchFamily="2" charset="0"/>
              <a:buChar char="​"/>
              <a:defRPr sz="1800"/>
            </a:lvl1pPr>
            <a:lvl2pPr marL="0" indent="0" algn="l">
              <a:spcAft>
                <a:spcPts val="600"/>
              </a:spcAft>
              <a:buFont typeface="DFDS Sans Offc" panose="00000500000000000000" pitchFamily="2" charset="0"/>
              <a:buNone/>
              <a:defRPr sz="1600" b="0"/>
            </a:lvl2pPr>
            <a:lvl3pPr marL="0" indent="0" algn="l">
              <a:spcAft>
                <a:spcPts val="600"/>
              </a:spcAft>
              <a:buFont typeface="DFDS Sans Offc" panose="00000500000000000000" pitchFamily="2" charset="0"/>
              <a:buChar char="​"/>
              <a:defRPr sz="1600" b="0"/>
            </a:lvl3pPr>
            <a:lvl4pPr marL="0" indent="0" algn="l">
              <a:spcAft>
                <a:spcPts val="600"/>
              </a:spcAft>
              <a:buFont typeface="DFDS Sans Offc" panose="00000500000000000000" pitchFamily="2" charset="0"/>
              <a:buChar char="​"/>
              <a:defRPr sz="1600" b="0"/>
            </a:lvl4pPr>
            <a:lvl5pPr marL="0" indent="0" algn="l">
              <a:spcAft>
                <a:spcPts val="600"/>
              </a:spcAft>
              <a:buFont typeface="DFDS Sans Offc" panose="00000500000000000000" pitchFamily="2" charset="0"/>
              <a:buChar char="​"/>
              <a:defRPr sz="1600" b="0"/>
            </a:lvl5pPr>
            <a:lvl6pPr marL="0" indent="0" algn="l">
              <a:spcAft>
                <a:spcPts val="600"/>
              </a:spcAft>
              <a:buFont typeface="DFDS Sans Offc" panose="00000500000000000000" pitchFamily="2" charset="0"/>
              <a:buChar char="​"/>
              <a:defRPr sz="1600" b="0"/>
            </a:lvl6pPr>
            <a:lvl7pPr marL="0" indent="0" algn="l">
              <a:spcAft>
                <a:spcPts val="600"/>
              </a:spcAft>
              <a:buFont typeface="DFDS Sans Offc" panose="00000500000000000000" pitchFamily="2" charset="0"/>
              <a:buChar char="​"/>
              <a:defRPr sz="1600" b="0"/>
            </a:lvl7pPr>
            <a:lvl8pPr marL="0" indent="0" algn="l">
              <a:spcAft>
                <a:spcPts val="600"/>
              </a:spcAft>
              <a:buFont typeface="DFDS Sans Offc" panose="00000500000000000000" pitchFamily="2" charset="0"/>
              <a:buChar char="​"/>
              <a:defRPr sz="1600" b="0"/>
            </a:lvl8pPr>
            <a:lvl9pPr marL="0" indent="0" algn="l">
              <a:spcAft>
                <a:spcPts val="600"/>
              </a:spcAft>
              <a:buFont typeface="DFDS Sans Offc" panose="00000500000000000000" pitchFamily="2" charset="0"/>
              <a:buChar char="​"/>
              <a:defRPr sz="1600" b="0"/>
            </a:lvl9pPr>
          </a:lstStyle>
          <a:p>
            <a:r>
              <a:rPr lang="en-GB" dirty="0"/>
              <a:t>Click to add up to 2 lines of subtitle</a:t>
            </a:r>
          </a:p>
        </p:txBody>
      </p:sp>
      <p:sp>
        <p:nvSpPr>
          <p:cNvPr id="3" name="Content Placeholder 2"/>
          <p:cNvSpPr>
            <a:spLocks noGrp="1"/>
          </p:cNvSpPr>
          <p:nvPr>
            <p:ph idx="1" hasCustomPrompt="1"/>
          </p:nvPr>
        </p:nvSpPr>
        <p:spPr>
          <a:xfrm>
            <a:off x="269876" y="2100150"/>
            <a:ext cx="5735022" cy="4040300"/>
          </a:xfrm>
        </p:spPr>
        <p:txBody>
          <a:bodyPr/>
          <a:lstStyle>
            <a:lvl1pPr>
              <a:defRPr/>
            </a:lvl1pPr>
            <a:lvl5pPr>
              <a:defRPr/>
            </a:lvl5pPr>
            <a:lvl6pPr>
              <a:defRPr/>
            </a:lvl6pPr>
            <a:lvl7pPr>
              <a:defRPr/>
            </a:lvl7pPr>
            <a:lvl8pPr>
              <a:defRPr/>
            </a:lvl8pPr>
            <a:lvl9pPr>
              <a:defRPr/>
            </a:lvl9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2" name="Text Placeholder 11">
            <a:extLst>
              <a:ext uri="{FF2B5EF4-FFF2-40B4-BE49-F238E27FC236}">
                <a16:creationId xmlns:a16="http://schemas.microsoft.com/office/drawing/2014/main" id="{11069CFA-B87C-F66B-28AD-2BFAD69228D0}"/>
              </a:ext>
            </a:extLst>
          </p:cNvPr>
          <p:cNvSpPr>
            <a:spLocks noGrp="1"/>
          </p:cNvSpPr>
          <p:nvPr>
            <p:ph type="body" sz="quarter" idx="19" hasCustomPrompt="1"/>
          </p:nvPr>
        </p:nvSpPr>
        <p:spPr bwMode="white">
          <a:xfrm>
            <a:off x="6364900" y="3614250"/>
            <a:ext cx="5555638" cy="252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Footer Placeholder 7">
            <a:extLst>
              <a:ext uri="{FF2B5EF4-FFF2-40B4-BE49-F238E27FC236}">
                <a16:creationId xmlns:a16="http://schemas.microsoft.com/office/drawing/2014/main" id="{09C9C598-2ADD-7AAD-BC20-214AE14F332E}"/>
              </a:ext>
            </a:extLst>
          </p:cNvPr>
          <p:cNvSpPr>
            <a:spLocks noGrp="1"/>
          </p:cNvSpPr>
          <p:nvPr>
            <p:ph type="ftr" sz="quarter" idx="11"/>
          </p:nvPr>
        </p:nvSpPr>
        <p:spPr>
          <a:xfrm>
            <a:off x="1750218" y="6431280"/>
            <a:ext cx="4255295" cy="180000"/>
          </a:xfrm>
        </p:spPr>
        <p:txBody>
          <a:bodyPr tIns="126000"/>
          <a:lstStyle/>
          <a:p>
            <a:endParaRPr lang="en-GB" dirty="0"/>
          </a:p>
        </p:txBody>
      </p:sp>
      <p:sp>
        <p:nvSpPr>
          <p:cNvPr id="9" name="Slide Number Placeholder 8">
            <a:extLst>
              <a:ext uri="{FF2B5EF4-FFF2-40B4-BE49-F238E27FC236}">
                <a16:creationId xmlns:a16="http://schemas.microsoft.com/office/drawing/2014/main" id="{338DCD92-64F9-6FD5-F0BC-D1B2259B4E48}"/>
              </a:ext>
            </a:extLst>
          </p:cNvPr>
          <p:cNvSpPr>
            <a:spLocks noGrp="1"/>
          </p:cNvSpPr>
          <p:nvPr>
            <p:ph type="sldNum" sz="quarter" idx="12"/>
          </p:nvPr>
        </p:nvSpPr>
        <p:spPr/>
        <p:txBody>
          <a:bodyPr tIns="126000"/>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6275377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Content and Text B">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14D980D4-A6FE-48C4-3FB4-A170F1DD3EFA}"/>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A27746A9-66F4-43D4-BD70-7DAA9CE49A9A}" type="datetime4">
              <a:rPr lang="en-GB" smtClean="0"/>
              <a:t>24 June 2025</a:t>
            </a:fld>
            <a:endParaRPr lang="en-GB" dirty="0"/>
          </a:p>
        </p:txBody>
      </p:sp>
      <p:sp>
        <p:nvSpPr>
          <p:cNvPr id="4" name="Background">
            <a:extLst>
              <a:ext uri="{FF2B5EF4-FFF2-40B4-BE49-F238E27FC236}">
                <a16:creationId xmlns:a16="http://schemas.microsoft.com/office/drawing/2014/main" id="{A3B5C54A-82A2-E829-2CF5-5766A67CAB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a:extLst>
              <a:ext uri="{FF2B5EF4-FFF2-40B4-BE49-F238E27FC236}">
                <a16:creationId xmlns:a16="http://schemas.microsoft.com/office/drawing/2014/main" id="{436549EF-D8DF-B973-C035-E2B1BF60BE21}"/>
              </a:ext>
            </a:extLst>
          </p:cNvPr>
          <p:cNvSpPr/>
          <p:nvPr userDrawn="1"/>
        </p:nvSpPr>
        <p:spPr>
          <a:xfrm>
            <a:off x="6185500" y="3429000"/>
            <a:ext cx="60071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Footer logo">
            <a:extLst>
              <a:ext uri="{FF2B5EF4-FFF2-40B4-BE49-F238E27FC236}">
                <a16:creationId xmlns:a16="http://schemas.microsoft.com/office/drawing/2014/main" id="{836FD16D-78D5-3124-0188-CA35289AEC03}"/>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chemeClr val="bg1"/>
          </a:solidFill>
          <a:ln w="9525" cap="flat">
            <a:noFill/>
            <a:prstDash val="solid"/>
            <a:miter/>
          </a:ln>
        </p:spPr>
        <p:txBody>
          <a:bodyPr rtlCol="0" anchor="ctr"/>
          <a:lstStyle/>
          <a:p>
            <a:endParaRPr lang="en-GB" dirty="0"/>
          </a:p>
        </p:txBody>
      </p:sp>
      <p:sp>
        <p:nvSpPr>
          <p:cNvPr id="5" name="Picture Placeholder 4">
            <a:extLst>
              <a:ext uri="{FF2B5EF4-FFF2-40B4-BE49-F238E27FC236}">
                <a16:creationId xmlns:a16="http://schemas.microsoft.com/office/drawing/2014/main" id="{EBFE13BB-F3A4-3595-CBBC-7255F14B3FE3}"/>
              </a:ext>
            </a:extLst>
          </p:cNvPr>
          <p:cNvSpPr>
            <a:spLocks noGrp="1"/>
          </p:cNvSpPr>
          <p:nvPr>
            <p:ph type="pic" sz="quarter" idx="18"/>
          </p:nvPr>
        </p:nvSpPr>
        <p:spPr>
          <a:xfrm>
            <a:off x="0" y="0"/>
            <a:ext cx="61849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a:t>Click icon to add picture</a:t>
            </a:r>
            <a:endParaRPr lang="en-GB" dirty="0"/>
          </a:p>
        </p:txBody>
      </p:sp>
      <p:sp>
        <p:nvSpPr>
          <p:cNvPr id="3" name="Content Placeholder 2"/>
          <p:cNvSpPr>
            <a:spLocks noGrp="1"/>
          </p:cNvSpPr>
          <p:nvPr>
            <p:ph idx="1" hasCustomPrompt="1"/>
          </p:nvPr>
        </p:nvSpPr>
        <p:spPr>
          <a:xfrm>
            <a:off x="6364899" y="271462"/>
            <a:ext cx="5555639" cy="2977538"/>
          </a:xfrm>
        </p:spPr>
        <p:txBody>
          <a:bodyPr/>
          <a:lstStyle>
            <a:lvl1pPr>
              <a:defRPr/>
            </a:lvl1pPr>
            <a:lvl5pPr>
              <a:defRPr/>
            </a:lvl5pPr>
            <a:lvl6pPr>
              <a:defRPr/>
            </a:lvl6pPr>
            <a:lvl7pPr>
              <a:defRPr/>
            </a:lvl7pPr>
            <a:lvl8pPr>
              <a:defRPr/>
            </a:lvl8pPr>
            <a:lvl9pPr>
              <a:defRPr/>
            </a:lvl9pPr>
          </a:lstStyle>
          <a:p>
            <a:pPr lvl="0"/>
            <a:r>
              <a:rPr lang="en-GB" noProof="0" dirty="0"/>
              <a:t>Click to add text                                                                                                                                                                                                          Press ENTER then TAB to view next text style                                                                                                                                               Press SHIFT+TAB to view previous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p>
        </p:txBody>
      </p:sp>
      <p:sp>
        <p:nvSpPr>
          <p:cNvPr id="12" name="Text Placeholder 11">
            <a:extLst>
              <a:ext uri="{FF2B5EF4-FFF2-40B4-BE49-F238E27FC236}">
                <a16:creationId xmlns:a16="http://schemas.microsoft.com/office/drawing/2014/main" id="{11069CFA-B87C-F66B-28AD-2BFAD69228D0}"/>
              </a:ext>
            </a:extLst>
          </p:cNvPr>
          <p:cNvSpPr>
            <a:spLocks noGrp="1"/>
          </p:cNvSpPr>
          <p:nvPr>
            <p:ph type="body" sz="quarter" idx="19" hasCustomPrompt="1"/>
          </p:nvPr>
        </p:nvSpPr>
        <p:spPr bwMode="white">
          <a:xfrm>
            <a:off x="6364900" y="3614250"/>
            <a:ext cx="5555638" cy="252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a:t>Click to add text                                                                                                                                                                                                          Press ENTER then TAB to view next text style                                                                                                                                               Press SHIFT+TAB to view previous text style</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Footer Placeholder 7">
            <a:extLst>
              <a:ext uri="{FF2B5EF4-FFF2-40B4-BE49-F238E27FC236}">
                <a16:creationId xmlns:a16="http://schemas.microsoft.com/office/drawing/2014/main" id="{09C9C598-2ADD-7AAD-BC20-214AE14F332E}"/>
              </a:ext>
            </a:extLst>
          </p:cNvPr>
          <p:cNvSpPr>
            <a:spLocks noGrp="1"/>
          </p:cNvSpPr>
          <p:nvPr>
            <p:ph type="ftr" sz="quarter" idx="11"/>
          </p:nvPr>
        </p:nvSpPr>
        <p:spPr bwMode="white">
          <a:xfrm>
            <a:off x="1750218" y="6431280"/>
            <a:ext cx="4255295" cy="180000"/>
          </a:xfrm>
        </p:spPr>
        <p:txBody>
          <a:bodyPr tIns="126000"/>
          <a:lstStyle/>
          <a:p>
            <a:endParaRPr lang="en-GB" dirty="0"/>
          </a:p>
        </p:txBody>
      </p:sp>
      <p:sp>
        <p:nvSpPr>
          <p:cNvPr id="9" name="Slide Number Placeholder 8">
            <a:extLst>
              <a:ext uri="{FF2B5EF4-FFF2-40B4-BE49-F238E27FC236}">
                <a16:creationId xmlns:a16="http://schemas.microsoft.com/office/drawing/2014/main" id="{338DCD92-64F9-6FD5-F0BC-D1B2259B4E48}"/>
              </a:ext>
            </a:extLst>
          </p:cNvPr>
          <p:cNvSpPr>
            <a:spLocks noGrp="1"/>
          </p:cNvSpPr>
          <p:nvPr>
            <p:ph type="sldNum" sz="quarter" idx="12"/>
          </p:nvPr>
        </p:nvSpPr>
        <p:spPr bwMode="white"/>
        <p:txBody>
          <a:bodyPr tIns="126000"/>
          <a:lstStyle/>
          <a:p>
            <a:fld id="{23AA811B-2EBD-4900-905E-5BE206449611}" type="slidenum">
              <a:rPr lang="en-GB" smtClean="0"/>
              <a:pPr/>
              <a:t>‹#›</a:t>
            </a:fld>
            <a:endParaRPr lang="en-GB" dirty="0"/>
          </a:p>
        </p:txBody>
      </p:sp>
    </p:spTree>
    <p:extLst>
      <p:ext uri="{BB962C8B-B14F-4D97-AF65-F5344CB8AC3E}">
        <p14:creationId xmlns:p14="http://schemas.microsoft.com/office/powerpoint/2010/main" val="4159654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Text A">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56A2F70C-337F-4CBD-9F8B-28A2F8F4FB36}" type="datetime4">
              <a:rPr lang="en-GB" smtClean="0"/>
              <a:t>24 June 2025</a:t>
            </a:fld>
            <a:endParaRPr lang="en-GB" dirty="0"/>
          </a:p>
        </p:txBody>
      </p:sp>
      <p:sp>
        <p:nvSpPr>
          <p:cNvPr id="6" name="Background">
            <a:extLst>
              <a:ext uri="{FF2B5EF4-FFF2-40B4-BE49-F238E27FC236}">
                <a16:creationId xmlns:a16="http://schemas.microsoft.com/office/drawing/2014/main" id="{A02D6457-55D0-E51F-CBAB-691A256931A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2" name="Logo">
            <a:extLst>
              <a:ext uri="{FF2B5EF4-FFF2-40B4-BE49-F238E27FC236}">
                <a16:creationId xmlns:a16="http://schemas.microsoft.com/office/drawing/2014/main" id="{C9FB54B0-955D-63F9-C3CB-45D27BE4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a:xfrm>
            <a:off x="266700" y="271462"/>
            <a:ext cx="11653838" cy="5661026"/>
          </a:xfrm>
        </p:spPr>
        <p:txBody>
          <a:bodyPr anchor="b"/>
          <a:lstStyle>
            <a:lvl1pPr>
              <a:defRPr sz="4500">
                <a:solidFill>
                  <a:schemeClr val="accent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4232316499"/>
      </p:ext>
    </p:extLst>
  </p:cSld>
  <p:clrMapOvr>
    <a:masterClrMapping/>
  </p:clrMapOvr>
  <p:extLst>
    <p:ext uri="{DCECCB84-F9BA-43D5-87BE-67443E8EF086}">
      <p15:sldGuideLst xmlns:p15="http://schemas.microsoft.com/office/powerpoint/2012/main">
        <p15:guide id="1" orient="horz" pos="373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arge Text B (dark imag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3C945B19-54CC-4F81-947E-5F875A2945F0}" type="datetime4">
              <a:rPr lang="en-GB" smtClean="0"/>
              <a:t>24 June 2025</a:t>
            </a:fld>
            <a:endParaRPr lang="en-GB" dirty="0"/>
          </a:p>
        </p:txBody>
      </p:sp>
      <p:sp>
        <p:nvSpPr>
          <p:cNvPr id="6" name="Picture Placeholder 4">
            <a:extLst>
              <a:ext uri="{FF2B5EF4-FFF2-40B4-BE49-F238E27FC236}">
                <a16:creationId xmlns:a16="http://schemas.microsoft.com/office/drawing/2014/main" id="{C90F6AAB-D0E6-B762-FA29-1565927AF00D}"/>
              </a:ext>
            </a:extLst>
          </p:cNvPr>
          <p:cNvSpPr>
            <a:spLocks noGrp="1"/>
          </p:cNvSpPr>
          <p:nvPr>
            <p:ph type="pic" sz="quarter" idx="18" hasCustomPrompt="1"/>
          </p:nvPr>
        </p:nvSpPr>
        <p:spPr>
          <a:xfrm>
            <a:off x="0" y="0"/>
            <a:ext cx="121920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on frame and insert dark picture using the Insert tab, Pictures</a:t>
            </a:r>
          </a:p>
        </p:txBody>
      </p:sp>
      <p:sp>
        <p:nvSpPr>
          <p:cNvPr id="16" name="Text Placeholder logo">
            <a:extLst>
              <a:ext uri="{FF2B5EF4-FFF2-40B4-BE49-F238E27FC236}">
                <a16:creationId xmlns:a16="http://schemas.microsoft.com/office/drawing/2014/main" id="{FB87CD13-8068-0FAF-0517-DFEC00D5E6D9}"/>
              </a:ext>
            </a:extLst>
          </p:cNvPr>
          <p:cNvSpPr>
            <a:spLocks noGrp="1"/>
          </p:cNvSpPr>
          <p:nvPr>
            <p:ph type="body" sz="quarter" idx="19" hasCustomPrompt="1"/>
          </p:nvPr>
        </p:nvSpPr>
        <p:spPr bwMode="white">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bg1"/>
          </a:solidFill>
        </p:spPr>
        <p:txBody>
          <a:bodyPr wrap="square">
            <a:noAutofit/>
          </a:bodyPr>
          <a:lstStyle>
            <a:lvl1pPr marL="126000" indent="0">
              <a:buFontTx/>
              <a:buNone/>
              <a:defRPr sz="800">
                <a:noFill/>
              </a:defRPr>
            </a:lvl1pPr>
          </a:lstStyle>
          <a:p>
            <a:pPr lvl="0"/>
            <a:r>
              <a:rPr lang="en-GB" dirty="0"/>
              <a:t>Set text to 'No Fill'</a:t>
            </a:r>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bwMode="white">
          <a:xfrm>
            <a:off x="266700" y="271462"/>
            <a:ext cx="11653838" cy="5661026"/>
          </a:xfrm>
        </p:spPr>
        <p:txBody>
          <a:bodyPr anchor="b"/>
          <a:lstStyle>
            <a:lvl1pPr>
              <a:defRPr sz="4500">
                <a:solidFill>
                  <a:schemeClr val="bg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bwMode="white"/>
        <p:txBody>
          <a:bodyPr/>
          <a:lstStyle>
            <a:lvl1pPr>
              <a:defRPr>
                <a:solidFill>
                  <a:schemeClr val="bg1"/>
                </a:solidFill>
              </a:defRPr>
            </a:lvl1p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bwMode="white"/>
        <p:txBody>
          <a:bodyPr/>
          <a:lstStyle>
            <a:lvl1pPr>
              <a:defRPr>
                <a:solidFill>
                  <a:schemeClr val="bg1"/>
                </a:solid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99688309"/>
      </p:ext>
    </p:extLst>
  </p:cSld>
  <p:clrMapOvr>
    <a:masterClrMapping/>
  </p:clrMapOvr>
  <p:extLst>
    <p:ext uri="{DCECCB84-F9BA-43D5-87BE-67443E8EF086}">
      <p15:sldGuideLst xmlns:p15="http://schemas.microsoft.com/office/powerpoint/2012/main">
        <p15:guide id="1" orient="horz" pos="373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rge Text B (light imag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E976F58F-E997-4D35-A71B-32F3BDD52149}" type="datetime4">
              <a:rPr lang="en-GB" smtClean="0"/>
              <a:t>24 June 2025</a:t>
            </a:fld>
            <a:endParaRPr lang="en-GB" dirty="0"/>
          </a:p>
        </p:txBody>
      </p:sp>
      <p:sp>
        <p:nvSpPr>
          <p:cNvPr id="6" name="Picture Placeholder 4">
            <a:extLst>
              <a:ext uri="{FF2B5EF4-FFF2-40B4-BE49-F238E27FC236}">
                <a16:creationId xmlns:a16="http://schemas.microsoft.com/office/drawing/2014/main" id="{C90F6AAB-D0E6-B762-FA29-1565927AF00D}"/>
              </a:ext>
            </a:extLst>
          </p:cNvPr>
          <p:cNvSpPr>
            <a:spLocks noGrp="1"/>
          </p:cNvSpPr>
          <p:nvPr>
            <p:ph type="pic" sz="quarter" idx="18" hasCustomPrompt="1"/>
          </p:nvPr>
        </p:nvSpPr>
        <p:spPr>
          <a:xfrm>
            <a:off x="0" y="0"/>
            <a:ext cx="121920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on frame and insert light picture using the Insert tab, Pictures</a:t>
            </a:r>
          </a:p>
        </p:txBody>
      </p:sp>
      <p:sp>
        <p:nvSpPr>
          <p:cNvPr id="16" name="Text Placeholder logo">
            <a:extLst>
              <a:ext uri="{FF2B5EF4-FFF2-40B4-BE49-F238E27FC236}">
                <a16:creationId xmlns:a16="http://schemas.microsoft.com/office/drawing/2014/main" id="{FB87CD13-8068-0FAF-0517-DFEC00D5E6D9}"/>
              </a:ext>
            </a:extLst>
          </p:cNvPr>
          <p:cNvSpPr>
            <a:spLocks noGrp="1"/>
          </p:cNvSpPr>
          <p:nvPr>
            <p:ph type="body" sz="quarter" idx="19" hasCustomPrompt="1"/>
          </p:nvPr>
        </p:nvSpPr>
        <p:spPr>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accent1"/>
          </a:solidFill>
        </p:spPr>
        <p:txBody>
          <a:bodyPr wrap="square">
            <a:noAutofit/>
          </a:bodyPr>
          <a:lstStyle>
            <a:lvl1pPr marL="126000" indent="0">
              <a:buFontTx/>
              <a:buNone/>
              <a:defRPr sz="800">
                <a:noFill/>
              </a:defRPr>
            </a:lvl1pPr>
          </a:lstStyle>
          <a:p>
            <a:pPr lvl="0"/>
            <a:r>
              <a:rPr lang="en-GB" dirty="0"/>
              <a:t>Set text to 'No Fill'</a:t>
            </a:r>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a:xfrm>
            <a:off x="266700" y="271462"/>
            <a:ext cx="11653838" cy="5661026"/>
          </a:xfrm>
        </p:spPr>
        <p:txBody>
          <a:bodyPr anchor="b"/>
          <a:lstStyle>
            <a:lvl1pPr>
              <a:defRPr sz="4500">
                <a:solidFill>
                  <a:schemeClr val="accent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148390267"/>
      </p:ext>
    </p:extLst>
  </p:cSld>
  <p:clrMapOvr>
    <a:masterClrMapping/>
  </p:clrMapOvr>
  <p:extLst>
    <p:ext uri="{DCECCB84-F9BA-43D5-87BE-67443E8EF086}">
      <p15:sldGuideLst xmlns:p15="http://schemas.microsoft.com/office/powerpoint/2012/main">
        <p15:guide id="1" orient="horz" pos="3737"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A">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6299FD4F-B3E2-4F74-B99E-79A462EFCDD1}" type="datetime4">
              <a:rPr lang="en-GB" smtClean="0"/>
              <a:t>24 June 2025</a:t>
            </a:fld>
            <a:endParaRPr lang="en-GB" dirty="0"/>
          </a:p>
        </p:txBody>
      </p:sp>
      <p:sp>
        <p:nvSpPr>
          <p:cNvPr id="6" name="Background">
            <a:extLst>
              <a:ext uri="{FF2B5EF4-FFF2-40B4-BE49-F238E27FC236}">
                <a16:creationId xmlns:a16="http://schemas.microsoft.com/office/drawing/2014/main" id="{6B9AA567-9900-3520-80A8-8215DCEAF4B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Footer logo">
            <a:extLst>
              <a:ext uri="{FF2B5EF4-FFF2-40B4-BE49-F238E27FC236}">
                <a16:creationId xmlns:a16="http://schemas.microsoft.com/office/drawing/2014/main" id="{C35A35DB-B230-8296-10F6-A1CFF59DB00A}"/>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a:xfrm>
            <a:off x="266700" y="269875"/>
            <a:ext cx="11653838" cy="930275"/>
          </a:xfrm>
        </p:spPr>
        <p:txBody>
          <a:body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450888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B">
    <p:bg>
      <p:bgRef idx="1001">
        <a:schemeClr val="bg2"/>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2A73105B-D862-4006-A698-3083BB43690B}" type="datetime4">
              <a:rPr lang="en-GB" smtClean="0"/>
              <a:t>24 June 2025</a:t>
            </a:fld>
            <a:endParaRPr lang="en-GB" dirty="0"/>
          </a:p>
        </p:txBody>
      </p:sp>
      <p:sp>
        <p:nvSpPr>
          <p:cNvPr id="6" name="Background">
            <a:extLst>
              <a:ext uri="{FF2B5EF4-FFF2-40B4-BE49-F238E27FC236}">
                <a16:creationId xmlns:a16="http://schemas.microsoft.com/office/drawing/2014/main" id="{A45011CE-8235-5398-E88F-5034828907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Footer logo">
            <a:extLst>
              <a:ext uri="{FF2B5EF4-FFF2-40B4-BE49-F238E27FC236}">
                <a16:creationId xmlns:a16="http://schemas.microsoft.com/office/drawing/2014/main" id="{CB1D6592-45E7-72AC-9073-BA44ECDCA2BA}"/>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a:xfrm>
            <a:off x="266700" y="269875"/>
            <a:ext cx="11653838" cy="930275"/>
          </a:xfrm>
        </p:spPr>
        <p:txBody>
          <a:bodyPr/>
          <a:lstStyle>
            <a:lvl1pPr>
              <a:defRPr>
                <a:solidFill>
                  <a:schemeClr val="accent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145895367"/>
      </p:ext>
    </p:extLst>
  </p:cSld>
  <p:clrMapOvr>
    <a:overrideClrMapping bg1="lt1" tx1="dk1" bg2="lt2" tx2="dk2" accent1="accent1" accent2="accent2" accent3="accent3" accent4="accent4" accent5="accent5" accent6="lt1"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 (dark image)">
    <p:bg>
      <p:bgPr>
        <a:solidFill>
          <a:schemeClr val="accent2"/>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4594DFF5-9452-E1AF-1B46-59956C930ABF}"/>
              </a:ext>
            </a:extLst>
          </p:cNvPr>
          <p:cNvSpPr/>
          <p:nvPr userDrawn="1"/>
        </p:nvSpPr>
        <p:spPr>
          <a:xfrm>
            <a:off x="-2788" y="0"/>
            <a:ext cx="1219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8" name="Picture Placeholder 7">
            <a:extLst>
              <a:ext uri="{FF2B5EF4-FFF2-40B4-BE49-F238E27FC236}">
                <a16:creationId xmlns:a16="http://schemas.microsoft.com/office/drawing/2014/main" id="{2B688E27-CE24-5040-B299-D1280FD72647}"/>
              </a:ext>
            </a:extLst>
          </p:cNvPr>
          <p:cNvSpPr>
            <a:spLocks noGrp="1"/>
          </p:cNvSpPr>
          <p:nvPr>
            <p:ph type="pic" sz="quarter" idx="18" hasCustomPrompt="1"/>
          </p:nvPr>
        </p:nvSpPr>
        <p:spPr>
          <a:xfrm>
            <a:off x="0" y="0"/>
            <a:ext cx="12193200" cy="6858000"/>
          </a:xfrm>
          <a:custGeom>
            <a:avLst/>
            <a:gdLst>
              <a:gd name="connsiteX0" fmla="*/ 0 w 12193200"/>
              <a:gd name="connsiteY0" fmla="*/ 0 h 6858000"/>
              <a:gd name="connsiteX1" fmla="*/ 12192000 w 12193200"/>
              <a:gd name="connsiteY1" fmla="*/ 0 h 6858000"/>
              <a:gd name="connsiteX2" fmla="*/ 12193200 w 12193200"/>
              <a:gd name="connsiteY2" fmla="*/ 0 h 6858000"/>
              <a:gd name="connsiteX3" fmla="*/ 12193200 w 12193200"/>
              <a:gd name="connsiteY3" fmla="*/ 6858000 h 6858000"/>
              <a:gd name="connsiteX4" fmla="*/ 12192000 w 12193200"/>
              <a:gd name="connsiteY4" fmla="*/ 6858000 h 6858000"/>
              <a:gd name="connsiteX5" fmla="*/ 0 w 12193200"/>
              <a:gd name="connsiteY5" fmla="*/ 6858000 h 6858000"/>
              <a:gd name="connsiteX6" fmla="*/ 0 w 12193200"/>
              <a:gd name="connsiteY6" fmla="*/ 6857934 h 6858000"/>
              <a:gd name="connsiteX7" fmla="*/ 12189212 w 12193200"/>
              <a:gd name="connsiteY7" fmla="*/ 6857934 h 6858000"/>
              <a:gd name="connsiteX8" fmla="*/ 12189212 w 12193200"/>
              <a:gd name="connsiteY8" fmla="*/ 5516852 h 6858000"/>
              <a:gd name="connsiteX9" fmla="*/ 447046 w 12193200"/>
              <a:gd name="connsiteY9" fmla="*/ 3510971 h 6858000"/>
              <a:gd name="connsiteX10" fmla="*/ 0 w 12193200"/>
              <a:gd name="connsiteY10" fmla="*/ 35052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3200" h="6858000">
                <a:moveTo>
                  <a:pt x="0" y="0"/>
                </a:moveTo>
                <a:lnTo>
                  <a:pt x="12192000" y="0"/>
                </a:lnTo>
                <a:lnTo>
                  <a:pt x="12193200" y="0"/>
                </a:lnTo>
                <a:lnTo>
                  <a:pt x="12193200" y="6858000"/>
                </a:lnTo>
                <a:lnTo>
                  <a:pt x="12192000" y="6858000"/>
                </a:lnTo>
                <a:lnTo>
                  <a:pt x="0" y="6858000"/>
                </a:lnTo>
                <a:lnTo>
                  <a:pt x="0" y="6857934"/>
                </a:lnTo>
                <a:lnTo>
                  <a:pt x="12189212" y="6857934"/>
                </a:lnTo>
                <a:lnTo>
                  <a:pt x="12189212" y="5516852"/>
                </a:lnTo>
                <a:cubicBezTo>
                  <a:pt x="6466479" y="5516852"/>
                  <a:pt x="4993635" y="3628964"/>
                  <a:pt x="447046" y="3510971"/>
                </a:cubicBezTo>
                <a:lnTo>
                  <a:pt x="0" y="3505236"/>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icon to add dark picture</a:t>
            </a:r>
          </a:p>
        </p:txBody>
      </p:sp>
      <p:sp>
        <p:nvSpPr>
          <p:cNvPr id="2" name="Title 1"/>
          <p:cNvSpPr>
            <a:spLocks noGrp="1"/>
          </p:cNvSpPr>
          <p:nvPr>
            <p:ph type="ctrTitle" hasCustomPrompt="1"/>
          </p:nvPr>
        </p:nvSpPr>
        <p:spPr bwMode="white">
          <a:xfrm>
            <a:off x="269875" y="271462"/>
            <a:ext cx="11650663" cy="2029777"/>
          </a:xfrm>
        </p:spPr>
        <p:txBody>
          <a:bodyPr anchor="t"/>
          <a:lstStyle>
            <a:lvl1pPr algn="l">
              <a:lnSpc>
                <a:spcPct val="90000"/>
              </a:lnSpc>
              <a:defRPr sz="7500">
                <a:solidFill>
                  <a:schemeClr val="bg1"/>
                </a:solidFill>
              </a:defRPr>
            </a:lvl1pPr>
          </a:lstStyle>
          <a:p>
            <a:r>
              <a:rPr lang="en-GB" dirty="0"/>
              <a:t>Click to add title</a:t>
            </a:r>
          </a:p>
        </p:txBody>
      </p:sp>
      <p:pic>
        <p:nvPicPr>
          <p:cNvPr id="24" name="Graphic 23">
            <a:extLst>
              <a:ext uri="{FF2B5EF4-FFF2-40B4-BE49-F238E27FC236}">
                <a16:creationId xmlns:a16="http://schemas.microsoft.com/office/drawing/2014/main" id="{FEA3BFCE-12E5-2C60-27A4-78E098AB4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1E030F9F-F6AB-4427-BC22-B46271C1CA93}" type="datetime4">
              <a:rPr lang="en-GB" smtClean="0"/>
              <a:t>24 June 2025</a:t>
            </a:fld>
            <a:endParaRPr lang="en-GB" dirty="0"/>
          </a:p>
        </p:txBody>
      </p:sp>
      <p:sp>
        <p:nvSpPr>
          <p:cNvPr id="3" name="Slide Number Placeholder 10">
            <a:extLst>
              <a:ext uri="{FF2B5EF4-FFF2-40B4-BE49-F238E27FC236}">
                <a16:creationId xmlns:a16="http://schemas.microsoft.com/office/drawing/2014/main" id="{7E16A553-9F0A-5797-D4C2-8E1EC9C8A883}"/>
              </a:ext>
            </a:extLst>
          </p:cNvPr>
          <p:cNvSpPr>
            <a:spLocks noGrp="1" noRot="1" noMove="1" noResize="1" noEditPoints="1" noAdjustHandles="1" noChangeArrowheads="1" noChangeShapeType="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76651945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C">
    <p:bg>
      <p:bgRef idx="1001">
        <a:schemeClr val="bg2"/>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A2E3EFD3-0EC0-4FBE-AF68-E95094072D2C}" type="datetime4">
              <a:rPr lang="en-GB" smtClean="0"/>
              <a:t>24 June 2025</a:t>
            </a:fld>
            <a:endParaRPr lang="en-GB" dirty="0"/>
          </a:p>
        </p:txBody>
      </p:sp>
      <p:sp>
        <p:nvSpPr>
          <p:cNvPr id="6" name="Background">
            <a:extLst>
              <a:ext uri="{FF2B5EF4-FFF2-40B4-BE49-F238E27FC236}">
                <a16:creationId xmlns:a16="http://schemas.microsoft.com/office/drawing/2014/main" id="{A45011CE-8235-5398-E88F-503482890772}"/>
              </a:ext>
            </a:extLst>
          </p:cNvPr>
          <p:cNvSpPr/>
          <p:nvPr userDrawn="1"/>
        </p:nvSpPr>
        <p:spPr>
          <a:xfrm>
            <a:off x="0" y="0"/>
            <a:ext cx="12192000" cy="6858000"/>
          </a:xfrm>
          <a:prstGeom prst="rect">
            <a:avLst/>
          </a:prstGeom>
          <a:solidFill>
            <a:srgbClr val="2369F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 name="Footer logo">
            <a:extLst>
              <a:ext uri="{FF2B5EF4-FFF2-40B4-BE49-F238E27FC236}">
                <a16:creationId xmlns:a16="http://schemas.microsoft.com/office/drawing/2014/main" id="{025AB8C5-57F0-51C3-E05C-C9F0ABE6318E}"/>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chemeClr val="tx1"/>
          </a:solidFill>
          <a:ln w="9525" cap="flat">
            <a:noFill/>
            <a:prstDash val="solid"/>
            <a:miter/>
          </a:ln>
        </p:spPr>
        <p:txBody>
          <a:bodyPr rtlCol="0" anchor="ctr"/>
          <a:lstStyle/>
          <a:p>
            <a:endParaRPr lang="en-GB" dirty="0">
              <a:solidFill>
                <a:schemeClr val="tx1"/>
              </a:solidFill>
            </a:endParaRPr>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bwMode="white">
          <a:xfrm>
            <a:off x="266700" y="269875"/>
            <a:ext cx="11653838" cy="930275"/>
          </a:xfrm>
        </p:spPr>
        <p:txBody>
          <a:bodyPr/>
          <a:lstStyle>
            <a:lvl1pPr>
              <a:defRPr>
                <a:solidFill>
                  <a:schemeClr val="tx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bwMode="white"/>
        <p:txBody>
          <a:bodyPr/>
          <a:lstStyle>
            <a:lvl1pPr>
              <a:defRPr>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bwMode="white"/>
        <p:txBody>
          <a:bodyPr/>
          <a:lstStyle>
            <a:lvl1pPr>
              <a:defRPr>
                <a:solidFill>
                  <a:schemeClr val="tx1"/>
                </a:solid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891237216"/>
      </p:ext>
    </p:extLst>
  </p:cSld>
  <p:clrMapOvr>
    <a:overrideClrMapping bg1="dk1" tx1="lt1" bg2="dk2" tx2="lt2" accent1="accent1" accent2="lt1"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
    <p:bg>
      <p:bgRef idx="1001">
        <a:schemeClr val="bg2"/>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67012D6-48ED-4B03-85DE-25086AACDB8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2F69642-97D6-421B-806B-BD14F52B878B}" type="datetime4">
              <a:rPr lang="en-GB" smtClean="0"/>
              <a:t>24 June 2025</a:t>
            </a:fld>
            <a:endParaRPr lang="en-GB" dirty="0"/>
          </a:p>
        </p:txBody>
      </p:sp>
      <p:sp>
        <p:nvSpPr>
          <p:cNvPr id="6" name="Background">
            <a:extLst>
              <a:ext uri="{FF2B5EF4-FFF2-40B4-BE49-F238E27FC236}">
                <a16:creationId xmlns:a16="http://schemas.microsoft.com/office/drawing/2014/main" id="{A45011CE-8235-5398-E88F-5034828907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 name="Footer logo">
            <a:extLst>
              <a:ext uri="{FF2B5EF4-FFF2-40B4-BE49-F238E27FC236}">
                <a16:creationId xmlns:a16="http://schemas.microsoft.com/office/drawing/2014/main" id="{BE3FBE93-A29E-2F77-B035-5DB266730226}"/>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chemeClr val="tx1"/>
          </a:solidFill>
          <a:ln w="9525" cap="flat">
            <a:noFill/>
            <a:prstDash val="solid"/>
            <a:miter/>
          </a:ln>
        </p:spPr>
        <p:txBody>
          <a:bodyPr rtlCol="0" anchor="ctr"/>
          <a:lstStyle/>
          <a:p>
            <a:endParaRPr lang="en-GB" dirty="0"/>
          </a:p>
        </p:txBody>
      </p:sp>
      <p:sp>
        <p:nvSpPr>
          <p:cNvPr id="2" name="Title 1">
            <a:extLst>
              <a:ext uri="{FF2B5EF4-FFF2-40B4-BE49-F238E27FC236}">
                <a16:creationId xmlns:a16="http://schemas.microsoft.com/office/drawing/2014/main" id="{24C9D909-49D5-40E7-8A46-904F4218013D}"/>
              </a:ext>
            </a:extLst>
          </p:cNvPr>
          <p:cNvSpPr>
            <a:spLocks noGrp="1"/>
          </p:cNvSpPr>
          <p:nvPr>
            <p:ph type="title" hasCustomPrompt="1"/>
          </p:nvPr>
        </p:nvSpPr>
        <p:spPr bwMode="white">
          <a:xfrm>
            <a:off x="266700" y="269875"/>
            <a:ext cx="11653838" cy="930275"/>
          </a:xfrm>
        </p:spPr>
        <p:txBody>
          <a:bodyPr/>
          <a:lstStyle>
            <a:lvl1pPr>
              <a:defRPr>
                <a:solidFill>
                  <a:schemeClr val="tx1"/>
                </a:solidFill>
              </a:defRPr>
            </a:lvl1pPr>
          </a:lstStyle>
          <a:p>
            <a:r>
              <a:rPr lang="en-GB" dirty="0"/>
              <a:t>Click to add title</a:t>
            </a:r>
          </a:p>
        </p:txBody>
      </p:sp>
      <p:sp>
        <p:nvSpPr>
          <p:cNvPr id="4" name="Footer Placeholder 3">
            <a:extLst>
              <a:ext uri="{FF2B5EF4-FFF2-40B4-BE49-F238E27FC236}">
                <a16:creationId xmlns:a16="http://schemas.microsoft.com/office/drawing/2014/main" id="{E57AB716-0309-754C-0B7E-73C48AD71CAD}"/>
              </a:ext>
            </a:extLst>
          </p:cNvPr>
          <p:cNvSpPr>
            <a:spLocks noGrp="1"/>
          </p:cNvSpPr>
          <p:nvPr>
            <p:ph type="ftr" sz="quarter" idx="11"/>
          </p:nvPr>
        </p:nvSpPr>
        <p:spPr bwMode="white"/>
        <p:txBody>
          <a:bodyPr/>
          <a:lstStyle>
            <a:lvl1pPr>
              <a:defRPr>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CC321AA5-6588-9A37-5A5C-D63E7CD1804C}"/>
              </a:ext>
            </a:extLst>
          </p:cNvPr>
          <p:cNvSpPr>
            <a:spLocks noGrp="1"/>
          </p:cNvSpPr>
          <p:nvPr>
            <p:ph type="sldNum" sz="quarter" idx="12"/>
          </p:nvPr>
        </p:nvSpPr>
        <p:spPr bwMode="white"/>
        <p:txBody>
          <a:bodyPr/>
          <a:lstStyle>
            <a:lvl1pPr>
              <a:defRPr>
                <a:solidFill>
                  <a:schemeClr val="tx1"/>
                </a:solid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633931437"/>
      </p:ext>
    </p:extLst>
  </p:cSld>
  <p:clrMapOvr>
    <a:overrideClrMapping bg1="dk1" tx1="lt1" bg2="dk2" tx2="lt2" accent1="l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4E1B4C6A-FC10-1448-1E27-DF64D1240D3D}"/>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58F8488E-5F8E-4EF2-9DB7-B77058B75BFD}" type="datetime4">
              <a:rPr lang="en-GB" smtClean="0"/>
              <a:t>24 June 2025</a:t>
            </a:fld>
            <a:endParaRPr lang="en-GB" dirty="0"/>
          </a:p>
        </p:txBody>
      </p:sp>
      <p:sp>
        <p:nvSpPr>
          <p:cNvPr id="2" name="Background">
            <a:extLst>
              <a:ext uri="{FF2B5EF4-FFF2-40B4-BE49-F238E27FC236}">
                <a16:creationId xmlns:a16="http://schemas.microsoft.com/office/drawing/2014/main" id="{144CE4C8-8C5A-2F9E-5705-2FC90C9372F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ooter logo">
            <a:extLst>
              <a:ext uri="{FF2B5EF4-FFF2-40B4-BE49-F238E27FC236}">
                <a16:creationId xmlns:a16="http://schemas.microsoft.com/office/drawing/2014/main" id="{535957BC-FEA1-6E07-EC30-3356D54A9F10}"/>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6" name="Footer Placeholder 5">
            <a:extLst>
              <a:ext uri="{FF2B5EF4-FFF2-40B4-BE49-F238E27FC236}">
                <a16:creationId xmlns:a16="http://schemas.microsoft.com/office/drawing/2014/main" id="{CE5B82B7-12B0-864B-83F7-D649A621B8F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F7DAA7C-CC91-E906-0AE1-7AD8B8540A5A}"/>
              </a:ext>
            </a:extLst>
          </p:cNvPr>
          <p:cNvSpPr>
            <a:spLocks noGrp="1"/>
          </p:cNvSpPr>
          <p:nvPr>
            <p:ph type="sldNum" sz="quarter" idx="12"/>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 name="Pladsholder til dato 1" hidden="1">
            <a:extLst>
              <a:ext uri="{FF2B5EF4-FFF2-40B4-BE49-F238E27FC236}">
                <a16:creationId xmlns:a16="http://schemas.microsoft.com/office/drawing/2014/main" id="{D0DFB5BE-11C9-EC13-CF9F-C0E8F19D82E3}"/>
              </a:ext>
            </a:extLst>
          </p:cNvPr>
          <p:cNvSpPr>
            <a:spLocks noGrp="1"/>
          </p:cNvSpPr>
          <p:nvPr>
            <p:ph type="dt" sz="half" idx="26"/>
          </p:nvPr>
        </p:nvSpPr>
        <p:spPr>
          <a:xfrm>
            <a:off x="0" y="6858000"/>
            <a:ext cx="0" cy="0"/>
          </a:xfrm>
        </p:spPr>
        <p:txBody>
          <a:bodyPr/>
          <a:lstStyle/>
          <a:p>
            <a:r>
              <a:rPr lang="en-GB" dirty="0"/>
              <a:t>.</a:t>
            </a:r>
          </a:p>
        </p:txBody>
      </p:sp>
      <p:sp>
        <p:nvSpPr>
          <p:cNvPr id="3" name="Pladsholder til sidefod 2" hidden="1">
            <a:extLst>
              <a:ext uri="{FF2B5EF4-FFF2-40B4-BE49-F238E27FC236}">
                <a16:creationId xmlns:a16="http://schemas.microsoft.com/office/drawing/2014/main" id="{BD342BCD-9EE5-7A9B-9F7A-5962C05A1AA3}"/>
              </a:ext>
            </a:extLst>
          </p:cNvPr>
          <p:cNvSpPr>
            <a:spLocks noGrp="1"/>
          </p:cNvSpPr>
          <p:nvPr>
            <p:ph type="ftr" sz="quarter" idx="27"/>
          </p:nvPr>
        </p:nvSpPr>
        <p:spPr>
          <a:xfrm>
            <a:off x="0" y="6858000"/>
            <a:ext cx="0" cy="0"/>
          </a:xfrm>
        </p:spPr>
        <p:txBody>
          <a:bodyPr/>
          <a:lstStyle>
            <a:lvl1pPr>
              <a:defRPr sz="100">
                <a:noFill/>
              </a:defRPr>
            </a:lvl1pPr>
          </a:lstStyle>
          <a:p>
            <a:endParaRPr lang="en-GB" dirty="0"/>
          </a:p>
        </p:txBody>
      </p:sp>
      <p:sp>
        <p:nvSpPr>
          <p:cNvPr id="4" name="Pladsholder til slidenummer 3" hidden="1">
            <a:extLst>
              <a:ext uri="{FF2B5EF4-FFF2-40B4-BE49-F238E27FC236}">
                <a16:creationId xmlns:a16="http://schemas.microsoft.com/office/drawing/2014/main" id="{4C70C2DB-5DCE-B386-9B3A-9756D0C4E60F}"/>
              </a:ext>
            </a:extLst>
          </p:cNvPr>
          <p:cNvSpPr>
            <a:spLocks noGrp="1"/>
          </p:cNvSpPr>
          <p:nvPr>
            <p:ph type="sldNum" sz="quarter" idx="28"/>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10" name="Picture Placeholder 4">
            <a:extLst>
              <a:ext uri="{FF2B5EF4-FFF2-40B4-BE49-F238E27FC236}">
                <a16:creationId xmlns:a16="http://schemas.microsoft.com/office/drawing/2014/main" id="{0E50E6B9-C82A-358B-35D7-8EC209577982}"/>
              </a:ext>
            </a:extLst>
          </p:cNvPr>
          <p:cNvSpPr>
            <a:spLocks noGrp="1"/>
          </p:cNvSpPr>
          <p:nvPr>
            <p:ph type="pic" sz="quarter" idx="18" hasCustomPrompt="1"/>
          </p:nvPr>
        </p:nvSpPr>
        <p:spPr>
          <a:xfrm>
            <a:off x="0" y="0"/>
            <a:ext cx="12192000"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on frame and insert dark picture using the Insert tab, Pictures</a:t>
            </a:r>
          </a:p>
        </p:txBody>
      </p:sp>
      <p:sp>
        <p:nvSpPr>
          <p:cNvPr id="9" name="Text Placeholder 8">
            <a:extLst>
              <a:ext uri="{FF2B5EF4-FFF2-40B4-BE49-F238E27FC236}">
                <a16:creationId xmlns:a16="http://schemas.microsoft.com/office/drawing/2014/main" id="{51FDCBF9-478A-C7EF-845A-9218DA0FE0F1}"/>
              </a:ext>
            </a:extLst>
          </p:cNvPr>
          <p:cNvSpPr>
            <a:spLocks noGrp="1"/>
          </p:cNvSpPr>
          <p:nvPr>
            <p:ph type="body" idx="13" hasCustomPrompt="1"/>
          </p:nvPr>
        </p:nvSpPr>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gradFill>
            <a:gsLst>
              <a:gs pos="0">
                <a:schemeClr val="tx1">
                  <a:alpha val="20000"/>
                </a:schemeClr>
              </a:gs>
              <a:gs pos="63000">
                <a:schemeClr val="tx1">
                  <a:alpha val="0"/>
                </a:schemeClr>
              </a:gs>
            </a:gsLst>
            <a:lin ang="0" scaled="0"/>
          </a:gradFill>
        </p:spPr>
        <p:txBody>
          <a:bodyPr wrap="square">
            <a:noAutofit/>
          </a:bodyPr>
          <a:lstStyle>
            <a:lvl1pPr marL="126000" indent="0">
              <a:buFontTx/>
              <a:buNone/>
              <a:defRPr sz="100">
                <a:noFill/>
              </a:defRPr>
            </a:lvl1pPr>
          </a:lstStyle>
          <a:p>
            <a:pPr lvl="0"/>
            <a:r>
              <a:rPr lang="en-GB" dirty="0"/>
              <a:t>Set text to 'No Fill'</a:t>
            </a:r>
          </a:p>
        </p:txBody>
      </p:sp>
      <p:sp>
        <p:nvSpPr>
          <p:cNvPr id="38" name="Subtitle 2">
            <a:extLst>
              <a:ext uri="{FF2B5EF4-FFF2-40B4-BE49-F238E27FC236}">
                <a16:creationId xmlns:a16="http://schemas.microsoft.com/office/drawing/2014/main" id="{8D5E24C3-248F-E7EB-209F-2E9F2BF451E1}"/>
              </a:ext>
            </a:extLst>
          </p:cNvPr>
          <p:cNvSpPr>
            <a:spLocks noGrp="1"/>
          </p:cNvSpPr>
          <p:nvPr>
            <p:ph type="subTitle" idx="1" hasCustomPrompt="1"/>
          </p:nvPr>
        </p:nvSpPr>
        <p:spPr bwMode="white">
          <a:xfrm>
            <a:off x="269875" y="5122070"/>
            <a:ext cx="1971675" cy="578644"/>
          </a:xfrm>
        </p:spPr>
        <p:txBody>
          <a:bodyPr tIns="0"/>
          <a:lstStyle>
            <a:lvl1pPr marL="0" indent="0" algn="l">
              <a:lnSpc>
                <a:spcPct val="120000"/>
              </a:lnSpc>
              <a:spcBef>
                <a:spcPts val="0"/>
              </a:spcBef>
              <a:spcAft>
                <a:spcPts val="0"/>
              </a:spcAft>
              <a:buFont typeface="DFDS Sans Offc" panose="00000500000000000000" pitchFamily="2" charset="0"/>
              <a:buChar char="​"/>
              <a:defRPr sz="1050" b="0">
                <a:solidFill>
                  <a:schemeClr val="bg1"/>
                </a:solidFill>
              </a:defRPr>
            </a:lvl1pPr>
            <a:lvl2pPr marL="0" indent="0" algn="l">
              <a:lnSpc>
                <a:spcPct val="120000"/>
              </a:lnSpc>
              <a:spcAft>
                <a:spcPts val="0"/>
              </a:spcAft>
              <a:buFont typeface="DFDS Sans Offc" panose="00000500000000000000" pitchFamily="2" charset="0"/>
              <a:buChar char="​"/>
              <a:defRPr sz="1050" b="0">
                <a:solidFill>
                  <a:schemeClr val="bg1"/>
                </a:solidFill>
              </a:defRPr>
            </a:lvl2pPr>
            <a:lvl3pPr marL="0" indent="0" algn="l">
              <a:lnSpc>
                <a:spcPct val="120000"/>
              </a:lnSpc>
              <a:spcAft>
                <a:spcPts val="0"/>
              </a:spcAft>
              <a:buFont typeface="DFDS Sans Offc" panose="00000500000000000000" pitchFamily="2" charset="0"/>
              <a:buChar char="​"/>
              <a:defRPr sz="1050" b="0">
                <a:solidFill>
                  <a:schemeClr val="bg1"/>
                </a:solidFill>
              </a:defRPr>
            </a:lvl3pPr>
            <a:lvl4pPr marL="0" indent="0" algn="l">
              <a:lnSpc>
                <a:spcPct val="120000"/>
              </a:lnSpc>
              <a:spcAft>
                <a:spcPts val="0"/>
              </a:spcAft>
              <a:buFont typeface="DFDS Sans Offc" panose="00000500000000000000" pitchFamily="2" charset="0"/>
              <a:buChar char="​"/>
              <a:defRPr sz="1050" b="0">
                <a:solidFill>
                  <a:schemeClr val="bg1"/>
                </a:solidFill>
              </a:defRPr>
            </a:lvl4pPr>
            <a:lvl5pPr marL="0" indent="0" algn="l">
              <a:lnSpc>
                <a:spcPct val="120000"/>
              </a:lnSpc>
              <a:spcAft>
                <a:spcPts val="0"/>
              </a:spcAft>
              <a:buFont typeface="DFDS Sans Offc" panose="00000500000000000000" pitchFamily="2" charset="0"/>
              <a:buChar char="​"/>
              <a:defRPr sz="1050" b="0">
                <a:solidFill>
                  <a:schemeClr val="bg1"/>
                </a:solidFill>
              </a:defRPr>
            </a:lvl5pPr>
            <a:lvl6pPr marL="0" indent="0" algn="l">
              <a:lnSpc>
                <a:spcPct val="120000"/>
              </a:lnSpc>
              <a:spcAft>
                <a:spcPts val="0"/>
              </a:spcAft>
              <a:buFont typeface="DFDS Sans Offc" panose="00000500000000000000" pitchFamily="2" charset="0"/>
              <a:buChar char="​"/>
              <a:defRPr sz="1050" b="0">
                <a:solidFill>
                  <a:schemeClr val="bg1"/>
                </a:solidFill>
              </a:defRPr>
            </a:lvl6pPr>
            <a:lvl7pPr marL="0" indent="0" algn="l">
              <a:lnSpc>
                <a:spcPct val="120000"/>
              </a:lnSpc>
              <a:spcAft>
                <a:spcPts val="0"/>
              </a:spcAft>
              <a:buFont typeface="DFDS Sans Offc" panose="00000500000000000000" pitchFamily="2" charset="0"/>
              <a:buChar char="​"/>
              <a:defRPr sz="1050" b="0">
                <a:solidFill>
                  <a:schemeClr val="bg1"/>
                </a:solidFill>
              </a:defRPr>
            </a:lvl7pPr>
            <a:lvl8pPr marL="0" indent="0" algn="l">
              <a:lnSpc>
                <a:spcPct val="120000"/>
              </a:lnSpc>
              <a:spcAft>
                <a:spcPts val="0"/>
              </a:spcAft>
              <a:buFont typeface="DFDS Sans Offc" panose="00000500000000000000" pitchFamily="2" charset="0"/>
              <a:buChar char="​"/>
              <a:defRPr sz="1050" b="0">
                <a:solidFill>
                  <a:schemeClr val="bg1"/>
                </a:solidFill>
              </a:defRPr>
            </a:lvl8pPr>
            <a:lvl9pPr marL="0" indent="0" algn="l">
              <a:lnSpc>
                <a:spcPct val="120000"/>
              </a:lnSpc>
              <a:spcAft>
                <a:spcPts val="0"/>
              </a:spcAft>
              <a:buFont typeface="DFDS Sans Offc" panose="00000500000000000000" pitchFamily="2" charset="0"/>
              <a:buChar char="​"/>
              <a:defRPr sz="1050" b="0">
                <a:solidFill>
                  <a:schemeClr val="bg1"/>
                </a:solidFill>
              </a:defRPr>
            </a:lvl9pPr>
          </a:lstStyle>
          <a:p>
            <a:pPr lvl="0"/>
            <a:r>
              <a:rPr lang="en-GB" dirty="0"/>
              <a:t>Name Surname</a:t>
            </a:r>
            <a:br>
              <a:rPr lang="en-GB" dirty="0"/>
            </a:br>
            <a:r>
              <a:rPr lang="en-GB" dirty="0"/>
              <a:t>email@dfds.dk</a:t>
            </a:r>
            <a:br>
              <a:rPr lang="en-GB" dirty="0"/>
            </a:br>
            <a:r>
              <a:rPr lang="en-GB" dirty="0"/>
              <a:t>+45 1234 5678</a:t>
            </a:r>
          </a:p>
          <a:p>
            <a:pPr lvl="1"/>
            <a:endParaRPr lang="en-GB" dirty="0"/>
          </a:p>
        </p:txBody>
      </p:sp>
      <p:sp>
        <p:nvSpPr>
          <p:cNvPr id="44" name="Text Placeholder 43">
            <a:extLst>
              <a:ext uri="{FF2B5EF4-FFF2-40B4-BE49-F238E27FC236}">
                <a16:creationId xmlns:a16="http://schemas.microsoft.com/office/drawing/2014/main" id="{B2489D71-12AB-1BA3-037D-FC106ED9927B}"/>
              </a:ext>
            </a:extLst>
          </p:cNvPr>
          <p:cNvSpPr>
            <a:spLocks noGrp="1"/>
          </p:cNvSpPr>
          <p:nvPr>
            <p:ph type="body" sz="quarter" idx="24" hasCustomPrompt="1"/>
          </p:nvPr>
        </p:nvSpPr>
        <p:spPr bwMode="white">
          <a:xfrm>
            <a:off x="271115" y="5928134"/>
            <a:ext cx="473982" cy="100278"/>
          </a:xfrm>
          <a:custGeom>
            <a:avLst/>
            <a:gdLst>
              <a:gd name="connsiteX0" fmla="*/ 299484 w 473982"/>
              <a:gd name="connsiteY0" fmla="*/ 83743 h 100278"/>
              <a:gd name="connsiteX1" fmla="*/ 305351 w 473982"/>
              <a:gd name="connsiteY1" fmla="*/ 86076 h 100278"/>
              <a:gd name="connsiteX2" fmla="*/ 307752 w 473982"/>
              <a:gd name="connsiteY2" fmla="*/ 92010 h 100278"/>
              <a:gd name="connsiteX3" fmla="*/ 305351 w 473982"/>
              <a:gd name="connsiteY3" fmla="*/ 97811 h 100278"/>
              <a:gd name="connsiteX4" fmla="*/ 299484 w 473982"/>
              <a:gd name="connsiteY4" fmla="*/ 100145 h 100278"/>
              <a:gd name="connsiteX5" fmla="*/ 293683 w 473982"/>
              <a:gd name="connsiteY5" fmla="*/ 97811 h 100278"/>
              <a:gd name="connsiteX6" fmla="*/ 291350 w 473982"/>
              <a:gd name="connsiteY6" fmla="*/ 92010 h 100278"/>
              <a:gd name="connsiteX7" fmla="*/ 293683 w 473982"/>
              <a:gd name="connsiteY7" fmla="*/ 86076 h 100278"/>
              <a:gd name="connsiteX8" fmla="*/ 299484 w 473982"/>
              <a:gd name="connsiteY8" fmla="*/ 83743 h 100278"/>
              <a:gd name="connsiteX9" fmla="*/ 357986 w 473982"/>
              <a:gd name="connsiteY9" fmla="*/ 38137 h 100278"/>
              <a:gd name="connsiteX10" fmla="*/ 345985 w 473982"/>
              <a:gd name="connsiteY10" fmla="*/ 41404 h 100278"/>
              <a:gd name="connsiteX11" fmla="*/ 337584 w 473982"/>
              <a:gd name="connsiteY11" fmla="*/ 50672 h 100278"/>
              <a:gd name="connsiteX12" fmla="*/ 334517 w 473982"/>
              <a:gd name="connsiteY12" fmla="*/ 64540 h 100278"/>
              <a:gd name="connsiteX13" fmla="*/ 337584 w 473982"/>
              <a:gd name="connsiteY13" fmla="*/ 78609 h 100278"/>
              <a:gd name="connsiteX14" fmla="*/ 345985 w 473982"/>
              <a:gd name="connsiteY14" fmla="*/ 87943 h 100278"/>
              <a:gd name="connsiteX15" fmla="*/ 357986 w 473982"/>
              <a:gd name="connsiteY15" fmla="*/ 91210 h 100278"/>
              <a:gd name="connsiteX16" fmla="*/ 369921 w 473982"/>
              <a:gd name="connsiteY16" fmla="*/ 88010 h 100278"/>
              <a:gd name="connsiteX17" fmla="*/ 378389 w 473982"/>
              <a:gd name="connsiteY17" fmla="*/ 78742 h 100278"/>
              <a:gd name="connsiteX18" fmla="*/ 381456 w 473982"/>
              <a:gd name="connsiteY18" fmla="*/ 64540 h 100278"/>
              <a:gd name="connsiteX19" fmla="*/ 378389 w 473982"/>
              <a:gd name="connsiteY19" fmla="*/ 50539 h 100278"/>
              <a:gd name="connsiteX20" fmla="*/ 369921 w 473982"/>
              <a:gd name="connsiteY20" fmla="*/ 41337 h 100278"/>
              <a:gd name="connsiteX21" fmla="*/ 357986 w 473982"/>
              <a:gd name="connsiteY21" fmla="*/ 38137 h 100278"/>
              <a:gd name="connsiteX22" fmla="*/ 167486 w 473982"/>
              <a:gd name="connsiteY22" fmla="*/ 38137 h 100278"/>
              <a:gd name="connsiteX23" fmla="*/ 155485 w 473982"/>
              <a:gd name="connsiteY23" fmla="*/ 41404 h 100278"/>
              <a:gd name="connsiteX24" fmla="*/ 147084 w 473982"/>
              <a:gd name="connsiteY24" fmla="*/ 50672 h 100278"/>
              <a:gd name="connsiteX25" fmla="*/ 144017 w 473982"/>
              <a:gd name="connsiteY25" fmla="*/ 64540 h 100278"/>
              <a:gd name="connsiteX26" fmla="*/ 147084 w 473982"/>
              <a:gd name="connsiteY26" fmla="*/ 78609 h 100278"/>
              <a:gd name="connsiteX27" fmla="*/ 155485 w 473982"/>
              <a:gd name="connsiteY27" fmla="*/ 87943 h 100278"/>
              <a:gd name="connsiteX28" fmla="*/ 167486 w 473982"/>
              <a:gd name="connsiteY28" fmla="*/ 91210 h 100278"/>
              <a:gd name="connsiteX29" fmla="*/ 179421 w 473982"/>
              <a:gd name="connsiteY29" fmla="*/ 88010 h 100278"/>
              <a:gd name="connsiteX30" fmla="*/ 187889 w 473982"/>
              <a:gd name="connsiteY30" fmla="*/ 78742 h 100278"/>
              <a:gd name="connsiteX31" fmla="*/ 190956 w 473982"/>
              <a:gd name="connsiteY31" fmla="*/ 64540 h 100278"/>
              <a:gd name="connsiteX32" fmla="*/ 187889 w 473982"/>
              <a:gd name="connsiteY32" fmla="*/ 50539 h 100278"/>
              <a:gd name="connsiteX33" fmla="*/ 179421 w 473982"/>
              <a:gd name="connsiteY33" fmla="*/ 41337 h 100278"/>
              <a:gd name="connsiteX34" fmla="*/ 167486 w 473982"/>
              <a:gd name="connsiteY34" fmla="*/ 38137 h 100278"/>
              <a:gd name="connsiteX35" fmla="*/ 34136 w 473982"/>
              <a:gd name="connsiteY35" fmla="*/ 38137 h 100278"/>
              <a:gd name="connsiteX36" fmla="*/ 22135 w 473982"/>
              <a:gd name="connsiteY36" fmla="*/ 41404 h 100278"/>
              <a:gd name="connsiteX37" fmla="*/ 13734 w 473982"/>
              <a:gd name="connsiteY37" fmla="*/ 50672 h 100278"/>
              <a:gd name="connsiteX38" fmla="*/ 10667 w 473982"/>
              <a:gd name="connsiteY38" fmla="*/ 64540 h 100278"/>
              <a:gd name="connsiteX39" fmla="*/ 13734 w 473982"/>
              <a:gd name="connsiteY39" fmla="*/ 78609 h 100278"/>
              <a:gd name="connsiteX40" fmla="*/ 22135 w 473982"/>
              <a:gd name="connsiteY40" fmla="*/ 87943 h 100278"/>
              <a:gd name="connsiteX41" fmla="*/ 34136 w 473982"/>
              <a:gd name="connsiteY41" fmla="*/ 91210 h 100278"/>
              <a:gd name="connsiteX42" fmla="*/ 46071 w 473982"/>
              <a:gd name="connsiteY42" fmla="*/ 88010 h 100278"/>
              <a:gd name="connsiteX43" fmla="*/ 54539 w 473982"/>
              <a:gd name="connsiteY43" fmla="*/ 78742 h 100278"/>
              <a:gd name="connsiteX44" fmla="*/ 57606 w 473982"/>
              <a:gd name="connsiteY44" fmla="*/ 64540 h 100278"/>
              <a:gd name="connsiteX45" fmla="*/ 54539 w 473982"/>
              <a:gd name="connsiteY45" fmla="*/ 50539 h 100278"/>
              <a:gd name="connsiteX46" fmla="*/ 46071 w 473982"/>
              <a:gd name="connsiteY46" fmla="*/ 41337 h 100278"/>
              <a:gd name="connsiteX47" fmla="*/ 34136 w 473982"/>
              <a:gd name="connsiteY47" fmla="*/ 38137 h 100278"/>
              <a:gd name="connsiteX48" fmla="*/ 246277 w 473982"/>
              <a:gd name="connsiteY48" fmla="*/ 29069 h 100278"/>
              <a:gd name="connsiteX49" fmla="*/ 265413 w 473982"/>
              <a:gd name="connsiteY49" fmla="*/ 35003 h 100278"/>
              <a:gd name="connsiteX50" fmla="*/ 273881 w 473982"/>
              <a:gd name="connsiteY50" fmla="*/ 50138 h 100278"/>
              <a:gd name="connsiteX51" fmla="*/ 263613 w 473982"/>
              <a:gd name="connsiteY51" fmla="*/ 50138 h 100278"/>
              <a:gd name="connsiteX52" fmla="*/ 258412 w 473982"/>
              <a:gd name="connsiteY52" fmla="*/ 41271 h 100278"/>
              <a:gd name="connsiteX53" fmla="*/ 246277 w 473982"/>
              <a:gd name="connsiteY53" fmla="*/ 37870 h 100278"/>
              <a:gd name="connsiteX54" fmla="*/ 234942 w 473982"/>
              <a:gd name="connsiteY54" fmla="*/ 40404 h 100278"/>
              <a:gd name="connsiteX55" fmla="*/ 230542 w 473982"/>
              <a:gd name="connsiteY55" fmla="*/ 48005 h 100278"/>
              <a:gd name="connsiteX56" fmla="*/ 241077 w 473982"/>
              <a:gd name="connsiteY56" fmla="*/ 57473 h 100278"/>
              <a:gd name="connsiteX57" fmla="*/ 254145 w 473982"/>
              <a:gd name="connsiteY57" fmla="*/ 60140 h 100278"/>
              <a:gd name="connsiteX58" fmla="*/ 274547 w 473982"/>
              <a:gd name="connsiteY58" fmla="*/ 79876 h 100278"/>
              <a:gd name="connsiteX59" fmla="*/ 266880 w 473982"/>
              <a:gd name="connsiteY59" fmla="*/ 95144 h 100278"/>
              <a:gd name="connsiteX60" fmla="*/ 248011 w 473982"/>
              <a:gd name="connsiteY60" fmla="*/ 100278 h 100278"/>
              <a:gd name="connsiteX61" fmla="*/ 227808 w 473982"/>
              <a:gd name="connsiteY61" fmla="*/ 93944 h 100278"/>
              <a:gd name="connsiteX62" fmla="*/ 218807 w 473982"/>
              <a:gd name="connsiteY62" fmla="*/ 77209 h 100278"/>
              <a:gd name="connsiteX63" fmla="*/ 229075 w 473982"/>
              <a:gd name="connsiteY63" fmla="*/ 77209 h 100278"/>
              <a:gd name="connsiteX64" fmla="*/ 235142 w 473982"/>
              <a:gd name="connsiteY64" fmla="*/ 87543 h 100278"/>
              <a:gd name="connsiteX65" fmla="*/ 247877 w 473982"/>
              <a:gd name="connsiteY65" fmla="*/ 91344 h 100278"/>
              <a:gd name="connsiteX66" fmla="*/ 259546 w 473982"/>
              <a:gd name="connsiteY66" fmla="*/ 88410 h 100278"/>
              <a:gd name="connsiteX67" fmla="*/ 264413 w 473982"/>
              <a:gd name="connsiteY67" fmla="*/ 79876 h 100278"/>
              <a:gd name="connsiteX68" fmla="*/ 261346 w 473982"/>
              <a:gd name="connsiteY68" fmla="*/ 73208 h 100278"/>
              <a:gd name="connsiteX69" fmla="*/ 252411 w 473982"/>
              <a:gd name="connsiteY69" fmla="*/ 69474 h 100278"/>
              <a:gd name="connsiteX70" fmla="*/ 239076 w 473982"/>
              <a:gd name="connsiteY70" fmla="*/ 66807 h 100278"/>
              <a:gd name="connsiteX71" fmla="*/ 225208 w 473982"/>
              <a:gd name="connsiteY71" fmla="*/ 60473 h 100278"/>
              <a:gd name="connsiteX72" fmla="*/ 220274 w 473982"/>
              <a:gd name="connsiteY72" fmla="*/ 48272 h 100278"/>
              <a:gd name="connsiteX73" fmla="*/ 227742 w 473982"/>
              <a:gd name="connsiteY73" fmla="*/ 33936 h 100278"/>
              <a:gd name="connsiteX74" fmla="*/ 246277 w 473982"/>
              <a:gd name="connsiteY74" fmla="*/ 29069 h 100278"/>
              <a:gd name="connsiteX75" fmla="*/ 424909 w 473982"/>
              <a:gd name="connsiteY75" fmla="*/ 132 h 100278"/>
              <a:gd name="connsiteX76" fmla="*/ 424909 w 473982"/>
              <a:gd name="connsiteY76" fmla="*/ 64007 h 100278"/>
              <a:gd name="connsiteX77" fmla="*/ 459847 w 473982"/>
              <a:gd name="connsiteY77" fmla="*/ 30536 h 100278"/>
              <a:gd name="connsiteX78" fmla="*/ 472648 w 473982"/>
              <a:gd name="connsiteY78" fmla="*/ 30536 h 100278"/>
              <a:gd name="connsiteX79" fmla="*/ 446112 w 473982"/>
              <a:gd name="connsiteY79" fmla="*/ 59340 h 100278"/>
              <a:gd name="connsiteX80" fmla="*/ 473982 w 473982"/>
              <a:gd name="connsiteY80" fmla="*/ 98811 h 100278"/>
              <a:gd name="connsiteX81" fmla="*/ 461714 w 473982"/>
              <a:gd name="connsiteY81" fmla="*/ 98811 h 100278"/>
              <a:gd name="connsiteX82" fmla="*/ 438644 w 473982"/>
              <a:gd name="connsiteY82" fmla="*/ 65607 h 100278"/>
              <a:gd name="connsiteX83" fmla="*/ 427176 w 473982"/>
              <a:gd name="connsiteY83" fmla="*/ 74542 h 100278"/>
              <a:gd name="connsiteX84" fmla="*/ 424909 w 473982"/>
              <a:gd name="connsiteY84" fmla="*/ 76142 h 100278"/>
              <a:gd name="connsiteX85" fmla="*/ 424909 w 473982"/>
              <a:gd name="connsiteY85" fmla="*/ 98811 h 100278"/>
              <a:gd name="connsiteX86" fmla="*/ 414641 w 473982"/>
              <a:gd name="connsiteY86" fmla="*/ 98811 h 100278"/>
              <a:gd name="connsiteX87" fmla="*/ 414641 w 473982"/>
              <a:gd name="connsiteY87" fmla="*/ 1732 h 100278"/>
              <a:gd name="connsiteX88" fmla="*/ 391057 w 473982"/>
              <a:gd name="connsiteY88" fmla="*/ 132 h 100278"/>
              <a:gd name="connsiteX89" fmla="*/ 391057 w 473982"/>
              <a:gd name="connsiteY89" fmla="*/ 98811 h 100278"/>
              <a:gd name="connsiteX90" fmla="*/ 384256 w 473982"/>
              <a:gd name="connsiteY90" fmla="*/ 98811 h 100278"/>
              <a:gd name="connsiteX91" fmla="*/ 380789 w 473982"/>
              <a:gd name="connsiteY91" fmla="*/ 87476 h 100278"/>
              <a:gd name="connsiteX92" fmla="*/ 379989 w 473982"/>
              <a:gd name="connsiteY92" fmla="*/ 87476 h 100278"/>
              <a:gd name="connsiteX93" fmla="*/ 369788 w 473982"/>
              <a:gd name="connsiteY93" fmla="*/ 96944 h 100278"/>
              <a:gd name="connsiteX94" fmla="*/ 355853 w 473982"/>
              <a:gd name="connsiteY94" fmla="*/ 100278 h 100278"/>
              <a:gd name="connsiteX95" fmla="*/ 339517 w 473982"/>
              <a:gd name="connsiteY95" fmla="*/ 95611 h 100278"/>
              <a:gd name="connsiteX96" fmla="*/ 328049 w 473982"/>
              <a:gd name="connsiteY96" fmla="*/ 82809 h 100278"/>
              <a:gd name="connsiteX97" fmla="*/ 323849 w 473982"/>
              <a:gd name="connsiteY97" fmla="*/ 64540 h 100278"/>
              <a:gd name="connsiteX98" fmla="*/ 328049 w 473982"/>
              <a:gd name="connsiteY98" fmla="*/ 46405 h 100278"/>
              <a:gd name="connsiteX99" fmla="*/ 339517 w 473982"/>
              <a:gd name="connsiteY99" fmla="*/ 33670 h 100278"/>
              <a:gd name="connsiteX100" fmla="*/ 355853 w 473982"/>
              <a:gd name="connsiteY100" fmla="*/ 29069 h 100278"/>
              <a:gd name="connsiteX101" fmla="*/ 369788 w 473982"/>
              <a:gd name="connsiteY101" fmla="*/ 32403 h 100278"/>
              <a:gd name="connsiteX102" fmla="*/ 379989 w 473982"/>
              <a:gd name="connsiteY102" fmla="*/ 41871 h 100278"/>
              <a:gd name="connsiteX103" fmla="*/ 380789 w 473982"/>
              <a:gd name="connsiteY103" fmla="*/ 41871 h 100278"/>
              <a:gd name="connsiteX104" fmla="*/ 380789 w 473982"/>
              <a:gd name="connsiteY104" fmla="*/ 1732 h 100278"/>
              <a:gd name="connsiteX105" fmla="*/ 200557 w 473982"/>
              <a:gd name="connsiteY105" fmla="*/ 132 h 100278"/>
              <a:gd name="connsiteX106" fmla="*/ 200557 w 473982"/>
              <a:gd name="connsiteY106" fmla="*/ 98811 h 100278"/>
              <a:gd name="connsiteX107" fmla="*/ 193756 w 473982"/>
              <a:gd name="connsiteY107" fmla="*/ 98811 h 100278"/>
              <a:gd name="connsiteX108" fmla="*/ 190289 w 473982"/>
              <a:gd name="connsiteY108" fmla="*/ 87476 h 100278"/>
              <a:gd name="connsiteX109" fmla="*/ 189489 w 473982"/>
              <a:gd name="connsiteY109" fmla="*/ 87476 h 100278"/>
              <a:gd name="connsiteX110" fmla="*/ 179288 w 473982"/>
              <a:gd name="connsiteY110" fmla="*/ 96944 h 100278"/>
              <a:gd name="connsiteX111" fmla="*/ 165353 w 473982"/>
              <a:gd name="connsiteY111" fmla="*/ 100278 h 100278"/>
              <a:gd name="connsiteX112" fmla="*/ 149017 w 473982"/>
              <a:gd name="connsiteY112" fmla="*/ 95611 h 100278"/>
              <a:gd name="connsiteX113" fmla="*/ 137549 w 473982"/>
              <a:gd name="connsiteY113" fmla="*/ 82809 h 100278"/>
              <a:gd name="connsiteX114" fmla="*/ 133349 w 473982"/>
              <a:gd name="connsiteY114" fmla="*/ 64540 h 100278"/>
              <a:gd name="connsiteX115" fmla="*/ 137549 w 473982"/>
              <a:gd name="connsiteY115" fmla="*/ 46405 h 100278"/>
              <a:gd name="connsiteX116" fmla="*/ 149017 w 473982"/>
              <a:gd name="connsiteY116" fmla="*/ 33670 h 100278"/>
              <a:gd name="connsiteX117" fmla="*/ 165353 w 473982"/>
              <a:gd name="connsiteY117" fmla="*/ 29069 h 100278"/>
              <a:gd name="connsiteX118" fmla="*/ 179288 w 473982"/>
              <a:gd name="connsiteY118" fmla="*/ 32403 h 100278"/>
              <a:gd name="connsiteX119" fmla="*/ 189489 w 473982"/>
              <a:gd name="connsiteY119" fmla="*/ 41871 h 100278"/>
              <a:gd name="connsiteX120" fmla="*/ 190289 w 473982"/>
              <a:gd name="connsiteY120" fmla="*/ 41871 h 100278"/>
              <a:gd name="connsiteX121" fmla="*/ 190289 w 473982"/>
              <a:gd name="connsiteY121" fmla="*/ 1732 h 100278"/>
              <a:gd name="connsiteX122" fmla="*/ 67207 w 473982"/>
              <a:gd name="connsiteY122" fmla="*/ 132 h 100278"/>
              <a:gd name="connsiteX123" fmla="*/ 67207 w 473982"/>
              <a:gd name="connsiteY123" fmla="*/ 98811 h 100278"/>
              <a:gd name="connsiteX124" fmla="*/ 60406 w 473982"/>
              <a:gd name="connsiteY124" fmla="*/ 98811 h 100278"/>
              <a:gd name="connsiteX125" fmla="*/ 56939 w 473982"/>
              <a:gd name="connsiteY125" fmla="*/ 87476 h 100278"/>
              <a:gd name="connsiteX126" fmla="*/ 56139 w 473982"/>
              <a:gd name="connsiteY126" fmla="*/ 87476 h 100278"/>
              <a:gd name="connsiteX127" fmla="*/ 45938 w 473982"/>
              <a:gd name="connsiteY127" fmla="*/ 96944 h 100278"/>
              <a:gd name="connsiteX128" fmla="*/ 32003 w 473982"/>
              <a:gd name="connsiteY128" fmla="*/ 100278 h 100278"/>
              <a:gd name="connsiteX129" fmla="*/ 15667 w 473982"/>
              <a:gd name="connsiteY129" fmla="*/ 95611 h 100278"/>
              <a:gd name="connsiteX130" fmla="*/ 4199 w 473982"/>
              <a:gd name="connsiteY130" fmla="*/ 82809 h 100278"/>
              <a:gd name="connsiteX131" fmla="*/ 0 w 473982"/>
              <a:gd name="connsiteY131" fmla="*/ 64545 h 100278"/>
              <a:gd name="connsiteX132" fmla="*/ 0 w 473982"/>
              <a:gd name="connsiteY132" fmla="*/ 64536 h 100278"/>
              <a:gd name="connsiteX133" fmla="*/ 4199 w 473982"/>
              <a:gd name="connsiteY133" fmla="*/ 46405 h 100278"/>
              <a:gd name="connsiteX134" fmla="*/ 15667 w 473982"/>
              <a:gd name="connsiteY134" fmla="*/ 33670 h 100278"/>
              <a:gd name="connsiteX135" fmla="*/ 32003 w 473982"/>
              <a:gd name="connsiteY135" fmla="*/ 29069 h 100278"/>
              <a:gd name="connsiteX136" fmla="*/ 45938 w 473982"/>
              <a:gd name="connsiteY136" fmla="*/ 32403 h 100278"/>
              <a:gd name="connsiteX137" fmla="*/ 56139 w 473982"/>
              <a:gd name="connsiteY137" fmla="*/ 41871 h 100278"/>
              <a:gd name="connsiteX138" fmla="*/ 56939 w 473982"/>
              <a:gd name="connsiteY138" fmla="*/ 41871 h 100278"/>
              <a:gd name="connsiteX139" fmla="*/ 56939 w 473982"/>
              <a:gd name="connsiteY139" fmla="*/ 1732 h 100278"/>
              <a:gd name="connsiteX140" fmla="*/ 114524 w 473982"/>
              <a:gd name="connsiteY140" fmla="*/ 0 h 100278"/>
              <a:gd name="connsiteX141" fmla="*/ 114533 w 473982"/>
              <a:gd name="connsiteY141" fmla="*/ 0 h 100278"/>
              <a:gd name="connsiteX142" fmla="*/ 124262 w 473982"/>
              <a:gd name="connsiteY142" fmla="*/ 1732 h 100278"/>
              <a:gd name="connsiteX143" fmla="*/ 124262 w 473982"/>
              <a:gd name="connsiteY143" fmla="*/ 10534 h 100278"/>
              <a:gd name="connsiteX144" fmla="*/ 116394 w 473982"/>
              <a:gd name="connsiteY144" fmla="*/ 9067 h 100278"/>
              <a:gd name="connsiteX145" fmla="*/ 104526 w 473982"/>
              <a:gd name="connsiteY145" fmla="*/ 21735 h 100278"/>
              <a:gd name="connsiteX146" fmla="*/ 104526 w 473982"/>
              <a:gd name="connsiteY146" fmla="*/ 30536 h 100278"/>
              <a:gd name="connsiteX147" fmla="*/ 124262 w 473982"/>
              <a:gd name="connsiteY147" fmla="*/ 30536 h 100278"/>
              <a:gd name="connsiteX148" fmla="*/ 124262 w 473982"/>
              <a:gd name="connsiteY148" fmla="*/ 39604 h 100278"/>
              <a:gd name="connsiteX149" fmla="*/ 104526 w 473982"/>
              <a:gd name="connsiteY149" fmla="*/ 39604 h 100278"/>
              <a:gd name="connsiteX150" fmla="*/ 104526 w 473982"/>
              <a:gd name="connsiteY150" fmla="*/ 98811 h 100278"/>
              <a:gd name="connsiteX151" fmla="*/ 94258 w 473982"/>
              <a:gd name="connsiteY151" fmla="*/ 98811 h 100278"/>
              <a:gd name="connsiteX152" fmla="*/ 94258 w 473982"/>
              <a:gd name="connsiteY152" fmla="*/ 39604 h 100278"/>
              <a:gd name="connsiteX153" fmla="*/ 81990 w 473982"/>
              <a:gd name="connsiteY153" fmla="*/ 39604 h 100278"/>
              <a:gd name="connsiteX154" fmla="*/ 81990 w 473982"/>
              <a:gd name="connsiteY154" fmla="*/ 30536 h 100278"/>
              <a:gd name="connsiteX155" fmla="*/ 94258 w 473982"/>
              <a:gd name="connsiteY155" fmla="*/ 30536 h 100278"/>
              <a:gd name="connsiteX156" fmla="*/ 94258 w 473982"/>
              <a:gd name="connsiteY156" fmla="*/ 21335 h 100278"/>
              <a:gd name="connsiteX157" fmla="*/ 99926 w 473982"/>
              <a:gd name="connsiteY157" fmla="*/ 5666 h 10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73982" h="100278">
                <a:moveTo>
                  <a:pt x="299484" y="83743"/>
                </a:moveTo>
                <a:cubicBezTo>
                  <a:pt x="301795" y="83743"/>
                  <a:pt x="303751" y="84521"/>
                  <a:pt x="305351" y="86076"/>
                </a:cubicBezTo>
                <a:cubicBezTo>
                  <a:pt x="306951" y="87632"/>
                  <a:pt x="307752" y="89610"/>
                  <a:pt x="307752" y="92010"/>
                </a:cubicBezTo>
                <a:cubicBezTo>
                  <a:pt x="307752" y="94322"/>
                  <a:pt x="306951" y="96255"/>
                  <a:pt x="305351" y="97811"/>
                </a:cubicBezTo>
                <a:cubicBezTo>
                  <a:pt x="303751" y="99367"/>
                  <a:pt x="301795" y="100145"/>
                  <a:pt x="299484" y="100145"/>
                </a:cubicBezTo>
                <a:cubicBezTo>
                  <a:pt x="297172" y="100145"/>
                  <a:pt x="295239" y="99367"/>
                  <a:pt x="293683" y="97811"/>
                </a:cubicBezTo>
                <a:cubicBezTo>
                  <a:pt x="292127" y="96255"/>
                  <a:pt x="291350" y="94322"/>
                  <a:pt x="291350" y="92010"/>
                </a:cubicBezTo>
                <a:cubicBezTo>
                  <a:pt x="291350" y="89610"/>
                  <a:pt x="292127" y="87632"/>
                  <a:pt x="293683" y="86076"/>
                </a:cubicBezTo>
                <a:cubicBezTo>
                  <a:pt x="295239" y="84521"/>
                  <a:pt x="297172" y="83743"/>
                  <a:pt x="299484" y="83743"/>
                </a:cubicBezTo>
                <a:close/>
                <a:moveTo>
                  <a:pt x="357986" y="38137"/>
                </a:moveTo>
                <a:cubicBezTo>
                  <a:pt x="353541" y="38137"/>
                  <a:pt x="349541" y="39226"/>
                  <a:pt x="345985" y="41404"/>
                </a:cubicBezTo>
                <a:cubicBezTo>
                  <a:pt x="342429" y="43582"/>
                  <a:pt x="339629" y="46671"/>
                  <a:pt x="337584" y="50672"/>
                </a:cubicBezTo>
                <a:cubicBezTo>
                  <a:pt x="335539" y="54672"/>
                  <a:pt x="334517" y="59295"/>
                  <a:pt x="334517" y="64540"/>
                </a:cubicBezTo>
                <a:cubicBezTo>
                  <a:pt x="334517" y="69874"/>
                  <a:pt x="335539" y="74564"/>
                  <a:pt x="337584" y="78609"/>
                </a:cubicBezTo>
                <a:cubicBezTo>
                  <a:pt x="339629" y="82654"/>
                  <a:pt x="342429" y="85765"/>
                  <a:pt x="345985" y="87943"/>
                </a:cubicBezTo>
                <a:cubicBezTo>
                  <a:pt x="349541" y="90121"/>
                  <a:pt x="353541" y="91210"/>
                  <a:pt x="357986" y="91210"/>
                </a:cubicBezTo>
                <a:cubicBezTo>
                  <a:pt x="362342" y="91210"/>
                  <a:pt x="366321" y="90143"/>
                  <a:pt x="369921" y="88010"/>
                </a:cubicBezTo>
                <a:cubicBezTo>
                  <a:pt x="373522" y="85876"/>
                  <a:pt x="376344" y="82787"/>
                  <a:pt x="378389" y="78742"/>
                </a:cubicBezTo>
                <a:cubicBezTo>
                  <a:pt x="380434" y="74697"/>
                  <a:pt x="381456" y="69963"/>
                  <a:pt x="381456" y="64540"/>
                </a:cubicBezTo>
                <a:cubicBezTo>
                  <a:pt x="381456" y="59206"/>
                  <a:pt x="380434" y="54539"/>
                  <a:pt x="378389" y="50539"/>
                </a:cubicBezTo>
                <a:cubicBezTo>
                  <a:pt x="376344" y="46538"/>
                  <a:pt x="373522" y="43471"/>
                  <a:pt x="369921" y="41337"/>
                </a:cubicBezTo>
                <a:cubicBezTo>
                  <a:pt x="366321" y="39204"/>
                  <a:pt x="362342" y="38137"/>
                  <a:pt x="357986" y="38137"/>
                </a:cubicBezTo>
                <a:close/>
                <a:moveTo>
                  <a:pt x="167486" y="38137"/>
                </a:moveTo>
                <a:cubicBezTo>
                  <a:pt x="163041" y="38137"/>
                  <a:pt x="159041" y="39226"/>
                  <a:pt x="155485" y="41404"/>
                </a:cubicBezTo>
                <a:cubicBezTo>
                  <a:pt x="151929" y="43582"/>
                  <a:pt x="149129" y="46671"/>
                  <a:pt x="147084" y="50672"/>
                </a:cubicBezTo>
                <a:cubicBezTo>
                  <a:pt x="145039" y="54672"/>
                  <a:pt x="144017" y="59295"/>
                  <a:pt x="144017" y="64540"/>
                </a:cubicBezTo>
                <a:cubicBezTo>
                  <a:pt x="144017" y="69874"/>
                  <a:pt x="145039" y="74564"/>
                  <a:pt x="147084" y="78609"/>
                </a:cubicBezTo>
                <a:cubicBezTo>
                  <a:pt x="149129" y="82654"/>
                  <a:pt x="151929" y="85765"/>
                  <a:pt x="155485" y="87943"/>
                </a:cubicBezTo>
                <a:cubicBezTo>
                  <a:pt x="159041" y="90121"/>
                  <a:pt x="163041" y="91210"/>
                  <a:pt x="167486" y="91210"/>
                </a:cubicBezTo>
                <a:cubicBezTo>
                  <a:pt x="171842" y="91210"/>
                  <a:pt x="175821" y="90143"/>
                  <a:pt x="179421" y="88010"/>
                </a:cubicBezTo>
                <a:cubicBezTo>
                  <a:pt x="183022" y="85876"/>
                  <a:pt x="185844" y="82787"/>
                  <a:pt x="187889" y="78742"/>
                </a:cubicBezTo>
                <a:cubicBezTo>
                  <a:pt x="189934" y="74697"/>
                  <a:pt x="190956" y="69963"/>
                  <a:pt x="190956" y="64540"/>
                </a:cubicBezTo>
                <a:cubicBezTo>
                  <a:pt x="190956" y="59206"/>
                  <a:pt x="189934" y="54539"/>
                  <a:pt x="187889" y="50539"/>
                </a:cubicBezTo>
                <a:cubicBezTo>
                  <a:pt x="185844" y="46538"/>
                  <a:pt x="183022" y="43471"/>
                  <a:pt x="179421" y="41337"/>
                </a:cubicBezTo>
                <a:cubicBezTo>
                  <a:pt x="175821" y="39204"/>
                  <a:pt x="171842" y="38137"/>
                  <a:pt x="167486" y="38137"/>
                </a:cubicBezTo>
                <a:close/>
                <a:moveTo>
                  <a:pt x="34136" y="38137"/>
                </a:moveTo>
                <a:cubicBezTo>
                  <a:pt x="29691" y="38137"/>
                  <a:pt x="25691" y="39226"/>
                  <a:pt x="22135" y="41404"/>
                </a:cubicBezTo>
                <a:cubicBezTo>
                  <a:pt x="18579" y="43582"/>
                  <a:pt x="15779" y="46671"/>
                  <a:pt x="13734" y="50672"/>
                </a:cubicBezTo>
                <a:cubicBezTo>
                  <a:pt x="11689" y="54672"/>
                  <a:pt x="10667" y="59295"/>
                  <a:pt x="10667" y="64540"/>
                </a:cubicBezTo>
                <a:cubicBezTo>
                  <a:pt x="10667" y="69874"/>
                  <a:pt x="11689" y="74564"/>
                  <a:pt x="13734" y="78609"/>
                </a:cubicBezTo>
                <a:cubicBezTo>
                  <a:pt x="15779" y="82654"/>
                  <a:pt x="18579" y="85765"/>
                  <a:pt x="22135" y="87943"/>
                </a:cubicBezTo>
                <a:cubicBezTo>
                  <a:pt x="25691" y="90121"/>
                  <a:pt x="29691" y="91210"/>
                  <a:pt x="34136" y="91210"/>
                </a:cubicBezTo>
                <a:cubicBezTo>
                  <a:pt x="38492" y="91210"/>
                  <a:pt x="42471" y="90143"/>
                  <a:pt x="46071" y="88010"/>
                </a:cubicBezTo>
                <a:cubicBezTo>
                  <a:pt x="49672" y="85876"/>
                  <a:pt x="52494" y="82787"/>
                  <a:pt x="54539" y="78742"/>
                </a:cubicBezTo>
                <a:cubicBezTo>
                  <a:pt x="56584" y="74697"/>
                  <a:pt x="57606" y="69963"/>
                  <a:pt x="57606" y="64540"/>
                </a:cubicBezTo>
                <a:cubicBezTo>
                  <a:pt x="57606" y="59206"/>
                  <a:pt x="56584" y="54539"/>
                  <a:pt x="54539" y="50539"/>
                </a:cubicBezTo>
                <a:cubicBezTo>
                  <a:pt x="52494" y="46538"/>
                  <a:pt x="49672" y="43471"/>
                  <a:pt x="46071" y="41337"/>
                </a:cubicBezTo>
                <a:cubicBezTo>
                  <a:pt x="42471" y="39204"/>
                  <a:pt x="38492" y="38137"/>
                  <a:pt x="34136" y="38137"/>
                </a:cubicBezTo>
                <a:close/>
                <a:moveTo>
                  <a:pt x="246277" y="29069"/>
                </a:moveTo>
                <a:cubicBezTo>
                  <a:pt x="254278" y="29069"/>
                  <a:pt x="260657" y="31047"/>
                  <a:pt x="265413" y="35003"/>
                </a:cubicBezTo>
                <a:cubicBezTo>
                  <a:pt x="270169" y="38959"/>
                  <a:pt x="272992" y="44004"/>
                  <a:pt x="273881" y="50138"/>
                </a:cubicBezTo>
                <a:lnTo>
                  <a:pt x="263613" y="50138"/>
                </a:lnTo>
                <a:cubicBezTo>
                  <a:pt x="262901" y="46494"/>
                  <a:pt x="261168" y="43538"/>
                  <a:pt x="258412" y="41271"/>
                </a:cubicBezTo>
                <a:cubicBezTo>
                  <a:pt x="255656" y="39004"/>
                  <a:pt x="251611" y="37870"/>
                  <a:pt x="246277" y="37870"/>
                </a:cubicBezTo>
                <a:cubicBezTo>
                  <a:pt x="241654" y="37870"/>
                  <a:pt x="237876" y="38715"/>
                  <a:pt x="234942" y="40404"/>
                </a:cubicBezTo>
                <a:cubicBezTo>
                  <a:pt x="232009" y="42093"/>
                  <a:pt x="230542" y="44627"/>
                  <a:pt x="230542" y="48005"/>
                </a:cubicBezTo>
                <a:cubicBezTo>
                  <a:pt x="230542" y="52983"/>
                  <a:pt x="234053" y="56139"/>
                  <a:pt x="241077" y="57473"/>
                </a:cubicBezTo>
                <a:lnTo>
                  <a:pt x="254145" y="60140"/>
                </a:lnTo>
                <a:cubicBezTo>
                  <a:pt x="267747" y="62807"/>
                  <a:pt x="274547" y="69385"/>
                  <a:pt x="274547" y="79876"/>
                </a:cubicBezTo>
                <a:cubicBezTo>
                  <a:pt x="274547" y="86632"/>
                  <a:pt x="271992" y="91721"/>
                  <a:pt x="266880" y="95144"/>
                </a:cubicBezTo>
                <a:cubicBezTo>
                  <a:pt x="261768" y="98567"/>
                  <a:pt x="255478" y="100278"/>
                  <a:pt x="248011" y="100278"/>
                </a:cubicBezTo>
                <a:cubicBezTo>
                  <a:pt x="239476" y="100278"/>
                  <a:pt x="232742" y="98167"/>
                  <a:pt x="227808" y="93944"/>
                </a:cubicBezTo>
                <a:cubicBezTo>
                  <a:pt x="222874" y="89721"/>
                  <a:pt x="219874" y="84143"/>
                  <a:pt x="218807" y="77209"/>
                </a:cubicBezTo>
                <a:lnTo>
                  <a:pt x="229075" y="77209"/>
                </a:lnTo>
                <a:cubicBezTo>
                  <a:pt x="229875" y="81565"/>
                  <a:pt x="231898" y="85010"/>
                  <a:pt x="235142" y="87543"/>
                </a:cubicBezTo>
                <a:cubicBezTo>
                  <a:pt x="238387" y="90077"/>
                  <a:pt x="242632" y="91344"/>
                  <a:pt x="247877" y="91344"/>
                </a:cubicBezTo>
                <a:cubicBezTo>
                  <a:pt x="252411" y="91344"/>
                  <a:pt x="256301" y="90366"/>
                  <a:pt x="259546" y="88410"/>
                </a:cubicBezTo>
                <a:cubicBezTo>
                  <a:pt x="262790" y="86454"/>
                  <a:pt x="264413" y="83609"/>
                  <a:pt x="264413" y="79876"/>
                </a:cubicBezTo>
                <a:cubicBezTo>
                  <a:pt x="264413" y="77120"/>
                  <a:pt x="263390" y="74897"/>
                  <a:pt x="261346" y="73208"/>
                </a:cubicBezTo>
                <a:cubicBezTo>
                  <a:pt x="259301" y="71519"/>
                  <a:pt x="256323" y="70274"/>
                  <a:pt x="252411" y="69474"/>
                </a:cubicBezTo>
                <a:lnTo>
                  <a:pt x="239076" y="66807"/>
                </a:lnTo>
                <a:cubicBezTo>
                  <a:pt x="233120" y="65652"/>
                  <a:pt x="228497" y="63540"/>
                  <a:pt x="225208" y="60473"/>
                </a:cubicBezTo>
                <a:cubicBezTo>
                  <a:pt x="221919" y="57406"/>
                  <a:pt x="220274" y="53339"/>
                  <a:pt x="220274" y="48272"/>
                </a:cubicBezTo>
                <a:cubicBezTo>
                  <a:pt x="220274" y="41960"/>
                  <a:pt x="222763" y="37181"/>
                  <a:pt x="227742" y="33936"/>
                </a:cubicBezTo>
                <a:cubicBezTo>
                  <a:pt x="232720" y="30692"/>
                  <a:pt x="238898" y="29069"/>
                  <a:pt x="246277" y="29069"/>
                </a:cubicBezTo>
                <a:close/>
                <a:moveTo>
                  <a:pt x="424909" y="132"/>
                </a:moveTo>
                <a:lnTo>
                  <a:pt x="424909" y="64007"/>
                </a:lnTo>
                <a:cubicBezTo>
                  <a:pt x="438689" y="54139"/>
                  <a:pt x="450334" y="42982"/>
                  <a:pt x="459847" y="30536"/>
                </a:cubicBezTo>
                <a:lnTo>
                  <a:pt x="472648" y="30536"/>
                </a:lnTo>
                <a:cubicBezTo>
                  <a:pt x="464381" y="41204"/>
                  <a:pt x="455535" y="50805"/>
                  <a:pt x="446112" y="59340"/>
                </a:cubicBezTo>
                <a:lnTo>
                  <a:pt x="473982" y="98811"/>
                </a:lnTo>
                <a:lnTo>
                  <a:pt x="461714" y="98811"/>
                </a:lnTo>
                <a:lnTo>
                  <a:pt x="438644" y="65607"/>
                </a:lnTo>
                <a:cubicBezTo>
                  <a:pt x="436955" y="67030"/>
                  <a:pt x="433132" y="70008"/>
                  <a:pt x="427176" y="74542"/>
                </a:cubicBezTo>
                <a:lnTo>
                  <a:pt x="424909" y="76142"/>
                </a:lnTo>
                <a:lnTo>
                  <a:pt x="424909" y="98811"/>
                </a:lnTo>
                <a:lnTo>
                  <a:pt x="414641" y="98811"/>
                </a:lnTo>
                <a:lnTo>
                  <a:pt x="414641" y="1732"/>
                </a:lnTo>
                <a:close/>
                <a:moveTo>
                  <a:pt x="391057" y="132"/>
                </a:moveTo>
                <a:lnTo>
                  <a:pt x="391057" y="98811"/>
                </a:lnTo>
                <a:lnTo>
                  <a:pt x="384256" y="98811"/>
                </a:lnTo>
                <a:lnTo>
                  <a:pt x="380789" y="87476"/>
                </a:lnTo>
                <a:lnTo>
                  <a:pt x="379989" y="87476"/>
                </a:lnTo>
                <a:cubicBezTo>
                  <a:pt x="377322" y="91566"/>
                  <a:pt x="373922" y="94722"/>
                  <a:pt x="369788" y="96944"/>
                </a:cubicBezTo>
                <a:cubicBezTo>
                  <a:pt x="365654" y="99167"/>
                  <a:pt x="361009" y="100278"/>
                  <a:pt x="355853" y="100278"/>
                </a:cubicBezTo>
                <a:cubicBezTo>
                  <a:pt x="349808" y="100278"/>
                  <a:pt x="344362" y="98722"/>
                  <a:pt x="339517" y="95611"/>
                </a:cubicBezTo>
                <a:cubicBezTo>
                  <a:pt x="334672" y="92499"/>
                  <a:pt x="330850" y="88232"/>
                  <a:pt x="328049" y="82809"/>
                </a:cubicBezTo>
                <a:cubicBezTo>
                  <a:pt x="325249" y="77386"/>
                  <a:pt x="323849" y="71297"/>
                  <a:pt x="323849" y="64540"/>
                </a:cubicBezTo>
                <a:cubicBezTo>
                  <a:pt x="323849" y="57873"/>
                  <a:pt x="325249" y="51828"/>
                  <a:pt x="328049" y="46405"/>
                </a:cubicBezTo>
                <a:cubicBezTo>
                  <a:pt x="330850" y="40982"/>
                  <a:pt x="334672" y="36737"/>
                  <a:pt x="339517" y="33670"/>
                </a:cubicBezTo>
                <a:cubicBezTo>
                  <a:pt x="344362" y="30603"/>
                  <a:pt x="349808" y="29069"/>
                  <a:pt x="355853" y="29069"/>
                </a:cubicBezTo>
                <a:cubicBezTo>
                  <a:pt x="361009" y="29069"/>
                  <a:pt x="365654" y="30180"/>
                  <a:pt x="369788" y="32403"/>
                </a:cubicBezTo>
                <a:cubicBezTo>
                  <a:pt x="373922" y="34625"/>
                  <a:pt x="377322" y="37781"/>
                  <a:pt x="379989" y="41871"/>
                </a:cubicBezTo>
                <a:lnTo>
                  <a:pt x="380789" y="41871"/>
                </a:lnTo>
                <a:lnTo>
                  <a:pt x="380789" y="1732"/>
                </a:lnTo>
                <a:close/>
                <a:moveTo>
                  <a:pt x="200557" y="132"/>
                </a:moveTo>
                <a:lnTo>
                  <a:pt x="200557" y="98811"/>
                </a:lnTo>
                <a:lnTo>
                  <a:pt x="193756" y="98811"/>
                </a:lnTo>
                <a:lnTo>
                  <a:pt x="190289" y="87476"/>
                </a:lnTo>
                <a:lnTo>
                  <a:pt x="189489" y="87476"/>
                </a:lnTo>
                <a:cubicBezTo>
                  <a:pt x="186822" y="91566"/>
                  <a:pt x="183422" y="94722"/>
                  <a:pt x="179288" y="96944"/>
                </a:cubicBezTo>
                <a:cubicBezTo>
                  <a:pt x="175154" y="99167"/>
                  <a:pt x="170509" y="100278"/>
                  <a:pt x="165353" y="100278"/>
                </a:cubicBezTo>
                <a:cubicBezTo>
                  <a:pt x="159308" y="100278"/>
                  <a:pt x="153862" y="98722"/>
                  <a:pt x="149017" y="95611"/>
                </a:cubicBezTo>
                <a:cubicBezTo>
                  <a:pt x="144172" y="92499"/>
                  <a:pt x="140350" y="88232"/>
                  <a:pt x="137549" y="82809"/>
                </a:cubicBezTo>
                <a:cubicBezTo>
                  <a:pt x="134749" y="77386"/>
                  <a:pt x="133349" y="71297"/>
                  <a:pt x="133349" y="64540"/>
                </a:cubicBezTo>
                <a:cubicBezTo>
                  <a:pt x="133349" y="57873"/>
                  <a:pt x="134749" y="51828"/>
                  <a:pt x="137549" y="46405"/>
                </a:cubicBezTo>
                <a:cubicBezTo>
                  <a:pt x="140350" y="40982"/>
                  <a:pt x="144172" y="36737"/>
                  <a:pt x="149017" y="33670"/>
                </a:cubicBezTo>
                <a:cubicBezTo>
                  <a:pt x="153862" y="30603"/>
                  <a:pt x="159308" y="29069"/>
                  <a:pt x="165353" y="29069"/>
                </a:cubicBezTo>
                <a:cubicBezTo>
                  <a:pt x="170509" y="29069"/>
                  <a:pt x="175154" y="30180"/>
                  <a:pt x="179288" y="32403"/>
                </a:cubicBezTo>
                <a:cubicBezTo>
                  <a:pt x="183422" y="34625"/>
                  <a:pt x="186822" y="37781"/>
                  <a:pt x="189489" y="41871"/>
                </a:cubicBezTo>
                <a:lnTo>
                  <a:pt x="190289" y="41871"/>
                </a:lnTo>
                <a:lnTo>
                  <a:pt x="190289" y="1732"/>
                </a:lnTo>
                <a:close/>
                <a:moveTo>
                  <a:pt x="67207" y="132"/>
                </a:moveTo>
                <a:lnTo>
                  <a:pt x="67207" y="98811"/>
                </a:lnTo>
                <a:lnTo>
                  <a:pt x="60406" y="98811"/>
                </a:lnTo>
                <a:lnTo>
                  <a:pt x="56939" y="87476"/>
                </a:lnTo>
                <a:lnTo>
                  <a:pt x="56139" y="87476"/>
                </a:lnTo>
                <a:cubicBezTo>
                  <a:pt x="53472" y="91566"/>
                  <a:pt x="50072" y="94722"/>
                  <a:pt x="45938" y="96944"/>
                </a:cubicBezTo>
                <a:cubicBezTo>
                  <a:pt x="41804" y="99167"/>
                  <a:pt x="37159" y="100278"/>
                  <a:pt x="32003" y="100278"/>
                </a:cubicBezTo>
                <a:cubicBezTo>
                  <a:pt x="25958" y="100278"/>
                  <a:pt x="20512" y="98722"/>
                  <a:pt x="15667" y="95611"/>
                </a:cubicBezTo>
                <a:cubicBezTo>
                  <a:pt x="10822" y="92499"/>
                  <a:pt x="7000" y="88232"/>
                  <a:pt x="4199" y="82809"/>
                </a:cubicBezTo>
                <a:lnTo>
                  <a:pt x="0" y="64545"/>
                </a:lnTo>
                <a:lnTo>
                  <a:pt x="0" y="64536"/>
                </a:lnTo>
                <a:lnTo>
                  <a:pt x="4199" y="46405"/>
                </a:lnTo>
                <a:cubicBezTo>
                  <a:pt x="7000" y="40982"/>
                  <a:pt x="10822" y="36737"/>
                  <a:pt x="15667" y="33670"/>
                </a:cubicBezTo>
                <a:cubicBezTo>
                  <a:pt x="20512" y="30603"/>
                  <a:pt x="25958" y="29069"/>
                  <a:pt x="32003" y="29069"/>
                </a:cubicBezTo>
                <a:cubicBezTo>
                  <a:pt x="37159" y="29069"/>
                  <a:pt x="41804" y="30180"/>
                  <a:pt x="45938" y="32403"/>
                </a:cubicBezTo>
                <a:cubicBezTo>
                  <a:pt x="50072" y="34625"/>
                  <a:pt x="53472" y="37781"/>
                  <a:pt x="56139" y="41871"/>
                </a:cubicBezTo>
                <a:lnTo>
                  <a:pt x="56939" y="41871"/>
                </a:lnTo>
                <a:lnTo>
                  <a:pt x="56939" y="1732"/>
                </a:lnTo>
                <a:close/>
                <a:moveTo>
                  <a:pt x="114524" y="0"/>
                </a:moveTo>
                <a:lnTo>
                  <a:pt x="114533" y="0"/>
                </a:lnTo>
                <a:lnTo>
                  <a:pt x="124262" y="1732"/>
                </a:lnTo>
                <a:lnTo>
                  <a:pt x="124262" y="10534"/>
                </a:lnTo>
                <a:cubicBezTo>
                  <a:pt x="121595" y="9556"/>
                  <a:pt x="118972" y="9067"/>
                  <a:pt x="116394" y="9067"/>
                </a:cubicBezTo>
                <a:cubicBezTo>
                  <a:pt x="108482" y="9067"/>
                  <a:pt x="104526" y="13289"/>
                  <a:pt x="104526" y="21735"/>
                </a:cubicBezTo>
                <a:lnTo>
                  <a:pt x="104526" y="30536"/>
                </a:lnTo>
                <a:lnTo>
                  <a:pt x="124262" y="30536"/>
                </a:lnTo>
                <a:lnTo>
                  <a:pt x="124262" y="39604"/>
                </a:lnTo>
                <a:lnTo>
                  <a:pt x="104526" y="39604"/>
                </a:lnTo>
                <a:lnTo>
                  <a:pt x="104526" y="98811"/>
                </a:lnTo>
                <a:lnTo>
                  <a:pt x="94258" y="98811"/>
                </a:lnTo>
                <a:lnTo>
                  <a:pt x="94258" y="39604"/>
                </a:lnTo>
                <a:lnTo>
                  <a:pt x="81990" y="39604"/>
                </a:lnTo>
                <a:lnTo>
                  <a:pt x="81990" y="30536"/>
                </a:lnTo>
                <a:lnTo>
                  <a:pt x="94258" y="30536"/>
                </a:lnTo>
                <a:lnTo>
                  <a:pt x="94258" y="21335"/>
                </a:lnTo>
                <a:cubicBezTo>
                  <a:pt x="94258" y="14667"/>
                  <a:pt x="96147" y="9445"/>
                  <a:pt x="99926" y="5666"/>
                </a:cubicBezTo>
                <a:close/>
              </a:path>
            </a:pathLst>
          </a:custGeom>
          <a:solidFill>
            <a:schemeClr val="bg1"/>
          </a:solidFill>
        </p:spPr>
        <p:txBody>
          <a:bodyPr wrap="square">
            <a:noAutofit/>
          </a:bodyPr>
          <a:lstStyle>
            <a:lvl1pPr marL="126000" indent="0">
              <a:buFontTx/>
              <a:buNone/>
              <a:defRPr sz="100">
                <a:noFill/>
              </a:defRPr>
            </a:lvl1pPr>
          </a:lstStyle>
          <a:p>
            <a:pPr lvl="0"/>
            <a:r>
              <a:rPr lang="en-GB" dirty="0"/>
              <a:t>Set text to 'No Fill'</a:t>
            </a:r>
          </a:p>
        </p:txBody>
      </p:sp>
      <p:sp>
        <p:nvSpPr>
          <p:cNvPr id="8" name="Text Placeholder 7">
            <a:extLst>
              <a:ext uri="{FF2B5EF4-FFF2-40B4-BE49-F238E27FC236}">
                <a16:creationId xmlns:a16="http://schemas.microsoft.com/office/drawing/2014/main" id="{8993070F-D378-98C7-E7AD-A5BD3CCE49E0}"/>
              </a:ext>
            </a:extLst>
          </p:cNvPr>
          <p:cNvSpPr>
            <a:spLocks noGrp="1"/>
          </p:cNvSpPr>
          <p:nvPr>
            <p:ph type="body" sz="quarter" idx="25" hasCustomPrompt="1"/>
          </p:nvPr>
        </p:nvSpPr>
        <p:spPr>
          <a:xfrm>
            <a:off x="269875" y="269875"/>
            <a:ext cx="4697682" cy="716280"/>
          </a:xfrm>
          <a:custGeom>
            <a:avLst/>
            <a:gdLst>
              <a:gd name="connsiteX0" fmla="*/ 3901935 w 4697682"/>
              <a:gd name="connsiteY0" fmla="*/ 290513 h 716280"/>
              <a:gd name="connsiteX1" fmla="*/ 3755250 w 4697682"/>
              <a:gd name="connsiteY1" fmla="*/ 460058 h 716280"/>
              <a:gd name="connsiteX2" fmla="*/ 3901935 w 4697682"/>
              <a:gd name="connsiteY2" fmla="*/ 629603 h 716280"/>
              <a:gd name="connsiteX3" fmla="*/ 4049573 w 4697682"/>
              <a:gd name="connsiteY3" fmla="*/ 460058 h 716280"/>
              <a:gd name="connsiteX4" fmla="*/ 3901935 w 4697682"/>
              <a:gd name="connsiteY4" fmla="*/ 290513 h 716280"/>
              <a:gd name="connsiteX5" fmla="*/ 1424902 w 4697682"/>
              <a:gd name="connsiteY5" fmla="*/ 290513 h 716280"/>
              <a:gd name="connsiteX6" fmla="*/ 1277264 w 4697682"/>
              <a:gd name="connsiteY6" fmla="*/ 460058 h 716280"/>
              <a:gd name="connsiteX7" fmla="*/ 1424902 w 4697682"/>
              <a:gd name="connsiteY7" fmla="*/ 629603 h 716280"/>
              <a:gd name="connsiteX8" fmla="*/ 1571587 w 4697682"/>
              <a:gd name="connsiteY8" fmla="*/ 460058 h 716280"/>
              <a:gd name="connsiteX9" fmla="*/ 1424902 w 4697682"/>
              <a:gd name="connsiteY9" fmla="*/ 290513 h 716280"/>
              <a:gd name="connsiteX10" fmla="*/ 4256675 w 4697682"/>
              <a:gd name="connsiteY10" fmla="*/ 214313 h 716280"/>
              <a:gd name="connsiteX11" fmla="*/ 4357640 w 4697682"/>
              <a:gd name="connsiteY11" fmla="*/ 214313 h 716280"/>
              <a:gd name="connsiteX12" fmla="*/ 4357640 w 4697682"/>
              <a:gd name="connsiteY12" fmla="*/ 498158 h 716280"/>
              <a:gd name="connsiteX13" fmla="*/ 4477655 w 4697682"/>
              <a:gd name="connsiteY13" fmla="*/ 629603 h 716280"/>
              <a:gd name="connsiteX14" fmla="*/ 4597670 w 4697682"/>
              <a:gd name="connsiteY14" fmla="*/ 498158 h 716280"/>
              <a:gd name="connsiteX15" fmla="*/ 4597670 w 4697682"/>
              <a:gd name="connsiteY15" fmla="*/ 214313 h 716280"/>
              <a:gd name="connsiteX16" fmla="*/ 4697682 w 4697682"/>
              <a:gd name="connsiteY16" fmla="*/ 214313 h 716280"/>
              <a:gd name="connsiteX17" fmla="*/ 4697682 w 4697682"/>
              <a:gd name="connsiteY17" fmla="*/ 502926 h 716280"/>
              <a:gd name="connsiteX18" fmla="*/ 4683663 w 4697682"/>
              <a:gd name="connsiteY18" fmla="*/ 593720 h 716280"/>
              <a:gd name="connsiteX19" fmla="*/ 4477655 w 4697682"/>
              <a:gd name="connsiteY19" fmla="*/ 716280 h 716280"/>
              <a:gd name="connsiteX20" fmla="*/ 4256675 w 4697682"/>
              <a:gd name="connsiteY20" fmla="*/ 502920 h 716280"/>
              <a:gd name="connsiteX21" fmla="*/ 3901935 w 4697682"/>
              <a:gd name="connsiteY21" fmla="*/ 203835 h 716280"/>
              <a:gd name="connsiteX22" fmla="*/ 4153395 w 4697682"/>
              <a:gd name="connsiteY22" fmla="*/ 460058 h 716280"/>
              <a:gd name="connsiteX23" fmla="*/ 3901935 w 4697682"/>
              <a:gd name="connsiteY23" fmla="*/ 716280 h 716280"/>
              <a:gd name="connsiteX24" fmla="*/ 3651428 w 4697682"/>
              <a:gd name="connsiteY24" fmla="*/ 460058 h 716280"/>
              <a:gd name="connsiteX25" fmla="*/ 3901935 w 4697682"/>
              <a:gd name="connsiteY25" fmla="*/ 203835 h 716280"/>
              <a:gd name="connsiteX26" fmla="*/ 2081327 w 4697682"/>
              <a:gd name="connsiteY26" fmla="*/ 203835 h 716280"/>
              <a:gd name="connsiteX27" fmla="*/ 2265159 w 4697682"/>
              <a:gd name="connsiteY27" fmla="*/ 398145 h 716280"/>
              <a:gd name="connsiteX28" fmla="*/ 2265159 w 4697682"/>
              <a:gd name="connsiteY28" fmla="*/ 705803 h 716280"/>
              <a:gd name="connsiteX29" fmla="*/ 2165147 w 4697682"/>
              <a:gd name="connsiteY29" fmla="*/ 705803 h 716280"/>
              <a:gd name="connsiteX30" fmla="*/ 2165147 w 4697682"/>
              <a:gd name="connsiteY30" fmla="*/ 409575 h 716280"/>
              <a:gd name="connsiteX31" fmla="*/ 2057514 w 4697682"/>
              <a:gd name="connsiteY31" fmla="*/ 291465 h 716280"/>
              <a:gd name="connsiteX32" fmla="*/ 1935594 w 4697682"/>
              <a:gd name="connsiteY32" fmla="*/ 425768 h 716280"/>
              <a:gd name="connsiteX33" fmla="*/ 1935594 w 4697682"/>
              <a:gd name="connsiteY33" fmla="*/ 705803 h 716280"/>
              <a:gd name="connsiteX34" fmla="*/ 1834629 w 4697682"/>
              <a:gd name="connsiteY34" fmla="*/ 705803 h 716280"/>
              <a:gd name="connsiteX35" fmla="*/ 1834629 w 4697682"/>
              <a:gd name="connsiteY35" fmla="*/ 214313 h 716280"/>
              <a:gd name="connsiteX36" fmla="*/ 1903209 w 4697682"/>
              <a:gd name="connsiteY36" fmla="*/ 214313 h 716280"/>
              <a:gd name="connsiteX37" fmla="*/ 1927022 w 4697682"/>
              <a:gd name="connsiteY37" fmla="*/ 274320 h 716280"/>
              <a:gd name="connsiteX38" fmla="*/ 1934642 w 4697682"/>
              <a:gd name="connsiteY38" fmla="*/ 274320 h 716280"/>
              <a:gd name="connsiteX39" fmla="*/ 2081327 w 4697682"/>
              <a:gd name="connsiteY39" fmla="*/ 203835 h 716280"/>
              <a:gd name="connsiteX40" fmla="*/ 1401089 w 4697682"/>
              <a:gd name="connsiteY40" fmla="*/ 203835 h 716280"/>
              <a:gd name="connsiteX41" fmla="*/ 1563967 w 4697682"/>
              <a:gd name="connsiteY41" fmla="*/ 286703 h 716280"/>
              <a:gd name="connsiteX42" fmla="*/ 1569682 w 4697682"/>
              <a:gd name="connsiteY42" fmla="*/ 286703 h 716280"/>
              <a:gd name="connsiteX43" fmla="*/ 1599209 w 4697682"/>
              <a:gd name="connsiteY43" fmla="*/ 214313 h 716280"/>
              <a:gd name="connsiteX44" fmla="*/ 1666837 w 4697682"/>
              <a:gd name="connsiteY44" fmla="*/ 214313 h 716280"/>
              <a:gd name="connsiteX45" fmla="*/ 1666837 w 4697682"/>
              <a:gd name="connsiteY45" fmla="*/ 580073 h 716280"/>
              <a:gd name="connsiteX46" fmla="*/ 1712557 w 4697682"/>
              <a:gd name="connsiteY46" fmla="*/ 628650 h 716280"/>
              <a:gd name="connsiteX47" fmla="*/ 1744942 w 4697682"/>
              <a:gd name="connsiteY47" fmla="*/ 621983 h 716280"/>
              <a:gd name="connsiteX48" fmla="*/ 1744942 w 4697682"/>
              <a:gd name="connsiteY48" fmla="*/ 700088 h 716280"/>
              <a:gd name="connsiteX49" fmla="*/ 1683029 w 4697682"/>
              <a:gd name="connsiteY49" fmla="*/ 711518 h 716280"/>
              <a:gd name="connsiteX50" fmla="*/ 1574444 w 4697682"/>
              <a:gd name="connsiteY50" fmla="*/ 626745 h 716280"/>
              <a:gd name="connsiteX51" fmla="*/ 1567777 w 4697682"/>
              <a:gd name="connsiteY51" fmla="*/ 626745 h 716280"/>
              <a:gd name="connsiteX52" fmla="*/ 1401089 w 4697682"/>
              <a:gd name="connsiteY52" fmla="*/ 716280 h 716280"/>
              <a:gd name="connsiteX53" fmla="*/ 1173442 w 4697682"/>
              <a:gd name="connsiteY53" fmla="*/ 460058 h 716280"/>
              <a:gd name="connsiteX54" fmla="*/ 1401089 w 4697682"/>
              <a:gd name="connsiteY54" fmla="*/ 203835 h 716280"/>
              <a:gd name="connsiteX55" fmla="*/ 3086033 w 4697682"/>
              <a:gd name="connsiteY55" fmla="*/ 39053 h 716280"/>
              <a:gd name="connsiteX56" fmla="*/ 3205096 w 4697682"/>
              <a:gd name="connsiteY56" fmla="*/ 39053 h 716280"/>
              <a:gd name="connsiteX57" fmla="*/ 3376546 w 4697682"/>
              <a:gd name="connsiteY57" fmla="*/ 346710 h 716280"/>
              <a:gd name="connsiteX58" fmla="*/ 3386071 w 4697682"/>
              <a:gd name="connsiteY58" fmla="*/ 346710 h 716280"/>
              <a:gd name="connsiteX59" fmla="*/ 3557521 w 4697682"/>
              <a:gd name="connsiteY59" fmla="*/ 39053 h 716280"/>
              <a:gd name="connsiteX60" fmla="*/ 3676583 w 4697682"/>
              <a:gd name="connsiteY60" fmla="*/ 39053 h 716280"/>
              <a:gd name="connsiteX61" fmla="*/ 3433696 w 4697682"/>
              <a:gd name="connsiteY61" fmla="*/ 449580 h 716280"/>
              <a:gd name="connsiteX62" fmla="*/ 3433696 w 4697682"/>
              <a:gd name="connsiteY62" fmla="*/ 705803 h 716280"/>
              <a:gd name="connsiteX63" fmla="*/ 3328921 w 4697682"/>
              <a:gd name="connsiteY63" fmla="*/ 705803 h 716280"/>
              <a:gd name="connsiteX64" fmla="*/ 3328921 w 4697682"/>
              <a:gd name="connsiteY64" fmla="*/ 449580 h 716280"/>
              <a:gd name="connsiteX65" fmla="*/ 0 w 4697682"/>
              <a:gd name="connsiteY65" fmla="*/ 39053 h 716280"/>
              <a:gd name="connsiteX66" fmla="*/ 551498 w 4697682"/>
              <a:gd name="connsiteY66" fmla="*/ 39053 h 716280"/>
              <a:gd name="connsiteX67" fmla="*/ 551498 w 4697682"/>
              <a:gd name="connsiteY67" fmla="*/ 133350 h 716280"/>
              <a:gd name="connsiteX68" fmla="*/ 328613 w 4697682"/>
              <a:gd name="connsiteY68" fmla="*/ 133350 h 716280"/>
              <a:gd name="connsiteX69" fmla="*/ 328613 w 4697682"/>
              <a:gd name="connsiteY69" fmla="*/ 705803 h 716280"/>
              <a:gd name="connsiteX70" fmla="*/ 223838 w 4697682"/>
              <a:gd name="connsiteY70" fmla="*/ 705803 h 716280"/>
              <a:gd name="connsiteX71" fmla="*/ 223838 w 4697682"/>
              <a:gd name="connsiteY71" fmla="*/ 133350 h 716280"/>
              <a:gd name="connsiteX72" fmla="*/ 0 w 4697682"/>
              <a:gd name="connsiteY72" fmla="*/ 133350 h 716280"/>
              <a:gd name="connsiteX73" fmla="*/ 2502065 w 4697682"/>
              <a:gd name="connsiteY73" fmla="*/ 0 h 716280"/>
              <a:gd name="connsiteX74" fmla="*/ 2502065 w 4697682"/>
              <a:gd name="connsiteY74" fmla="*/ 434340 h 716280"/>
              <a:gd name="connsiteX75" fmla="*/ 2726855 w 4697682"/>
              <a:gd name="connsiteY75" fmla="*/ 214313 h 716280"/>
              <a:gd name="connsiteX76" fmla="*/ 2850680 w 4697682"/>
              <a:gd name="connsiteY76" fmla="*/ 214313 h 716280"/>
              <a:gd name="connsiteX77" fmla="*/ 2663038 w 4697682"/>
              <a:gd name="connsiteY77" fmla="*/ 421958 h 716280"/>
              <a:gd name="connsiteX78" fmla="*/ 2855443 w 4697682"/>
              <a:gd name="connsiteY78" fmla="*/ 705803 h 716280"/>
              <a:gd name="connsiteX79" fmla="*/ 2737333 w 4697682"/>
              <a:gd name="connsiteY79" fmla="*/ 705803 h 716280"/>
              <a:gd name="connsiteX80" fmla="*/ 2590648 w 4697682"/>
              <a:gd name="connsiteY80" fmla="*/ 483870 h 716280"/>
              <a:gd name="connsiteX81" fmla="*/ 2502065 w 4697682"/>
              <a:gd name="connsiteY81" fmla="*/ 550545 h 716280"/>
              <a:gd name="connsiteX82" fmla="*/ 2502065 w 4697682"/>
              <a:gd name="connsiteY82" fmla="*/ 705803 h 716280"/>
              <a:gd name="connsiteX83" fmla="*/ 2401100 w 4697682"/>
              <a:gd name="connsiteY83" fmla="*/ 705803 h 716280"/>
              <a:gd name="connsiteX84" fmla="*/ 2401100 w 4697682"/>
              <a:gd name="connsiteY84" fmla="*/ 13335 h 716280"/>
              <a:gd name="connsiteX85" fmla="*/ 740315 w 4697682"/>
              <a:gd name="connsiteY85" fmla="*/ 0 h 716280"/>
              <a:gd name="connsiteX86" fmla="*/ 740315 w 4697682"/>
              <a:gd name="connsiteY86" fmla="*/ 262890 h 716280"/>
              <a:gd name="connsiteX87" fmla="*/ 747935 w 4697682"/>
              <a:gd name="connsiteY87" fmla="*/ 262890 h 716280"/>
              <a:gd name="connsiteX88" fmla="*/ 886048 w 4697682"/>
              <a:gd name="connsiteY88" fmla="*/ 203835 h 716280"/>
              <a:gd name="connsiteX89" fmla="*/ 1069877 w 4697682"/>
              <a:gd name="connsiteY89" fmla="*/ 398145 h 716280"/>
              <a:gd name="connsiteX90" fmla="*/ 1069877 w 4697682"/>
              <a:gd name="connsiteY90" fmla="*/ 705803 h 716280"/>
              <a:gd name="connsiteX91" fmla="*/ 969864 w 4697682"/>
              <a:gd name="connsiteY91" fmla="*/ 705803 h 716280"/>
              <a:gd name="connsiteX92" fmla="*/ 969864 w 4697682"/>
              <a:gd name="connsiteY92" fmla="*/ 409575 h 716280"/>
              <a:gd name="connsiteX93" fmla="*/ 862235 w 4697682"/>
              <a:gd name="connsiteY93" fmla="*/ 291465 h 716280"/>
              <a:gd name="connsiteX94" fmla="*/ 740315 w 4697682"/>
              <a:gd name="connsiteY94" fmla="*/ 425768 h 716280"/>
              <a:gd name="connsiteX95" fmla="*/ 740315 w 4697682"/>
              <a:gd name="connsiteY95" fmla="*/ 705803 h 716280"/>
              <a:gd name="connsiteX96" fmla="*/ 639350 w 4697682"/>
              <a:gd name="connsiteY96" fmla="*/ 705803 h 716280"/>
              <a:gd name="connsiteX97" fmla="*/ 639350 w 4697682"/>
              <a:gd name="connsiteY97" fmla="*/ 12383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697682" h="716280">
                <a:moveTo>
                  <a:pt x="3901935" y="290513"/>
                </a:moveTo>
                <a:cubicBezTo>
                  <a:pt x="3817163" y="290513"/>
                  <a:pt x="3755250" y="356235"/>
                  <a:pt x="3755250" y="460058"/>
                </a:cubicBezTo>
                <a:cubicBezTo>
                  <a:pt x="3755250" y="563880"/>
                  <a:pt x="3817163" y="629603"/>
                  <a:pt x="3901935" y="629603"/>
                </a:cubicBezTo>
                <a:cubicBezTo>
                  <a:pt x="3987660" y="629603"/>
                  <a:pt x="4049573" y="563880"/>
                  <a:pt x="4049573" y="460058"/>
                </a:cubicBezTo>
                <a:cubicBezTo>
                  <a:pt x="4049573" y="356235"/>
                  <a:pt x="3987660" y="290513"/>
                  <a:pt x="3901935" y="290513"/>
                </a:cubicBezTo>
                <a:close/>
                <a:moveTo>
                  <a:pt x="1424902" y="290513"/>
                </a:moveTo>
                <a:cubicBezTo>
                  <a:pt x="1340129" y="290513"/>
                  <a:pt x="1277264" y="354330"/>
                  <a:pt x="1277264" y="460058"/>
                </a:cubicBezTo>
                <a:cubicBezTo>
                  <a:pt x="1277264" y="565785"/>
                  <a:pt x="1340129" y="629603"/>
                  <a:pt x="1424902" y="629603"/>
                </a:cubicBezTo>
                <a:cubicBezTo>
                  <a:pt x="1508722" y="629603"/>
                  <a:pt x="1571587" y="564833"/>
                  <a:pt x="1571587" y="460058"/>
                </a:cubicBezTo>
                <a:cubicBezTo>
                  <a:pt x="1571587" y="354330"/>
                  <a:pt x="1508722" y="290513"/>
                  <a:pt x="1424902" y="290513"/>
                </a:cubicBezTo>
                <a:close/>
                <a:moveTo>
                  <a:pt x="4256675" y="214313"/>
                </a:moveTo>
                <a:lnTo>
                  <a:pt x="4357640" y="214313"/>
                </a:lnTo>
                <a:lnTo>
                  <a:pt x="4357640" y="498158"/>
                </a:lnTo>
                <a:cubicBezTo>
                  <a:pt x="4357640" y="586740"/>
                  <a:pt x="4397645" y="629603"/>
                  <a:pt x="4477655" y="629603"/>
                </a:cubicBezTo>
                <a:cubicBezTo>
                  <a:pt x="4557665" y="629603"/>
                  <a:pt x="4597670" y="586740"/>
                  <a:pt x="4597670" y="498158"/>
                </a:cubicBezTo>
                <a:lnTo>
                  <a:pt x="4597670" y="214313"/>
                </a:lnTo>
                <a:lnTo>
                  <a:pt x="4697682" y="214313"/>
                </a:lnTo>
                <a:lnTo>
                  <a:pt x="4697682" y="502926"/>
                </a:lnTo>
                <a:lnTo>
                  <a:pt x="4683663" y="593720"/>
                </a:lnTo>
                <a:cubicBezTo>
                  <a:pt x="4655713" y="672882"/>
                  <a:pt x="4586240" y="716280"/>
                  <a:pt x="4477655" y="716280"/>
                </a:cubicBezTo>
                <a:cubicBezTo>
                  <a:pt x="4331923" y="716280"/>
                  <a:pt x="4256675" y="639128"/>
                  <a:pt x="4256675" y="502920"/>
                </a:cubicBezTo>
                <a:close/>
                <a:moveTo>
                  <a:pt x="3901935" y="203835"/>
                </a:moveTo>
                <a:cubicBezTo>
                  <a:pt x="4051478" y="203835"/>
                  <a:pt x="4153395" y="310515"/>
                  <a:pt x="4153395" y="460058"/>
                </a:cubicBezTo>
                <a:cubicBezTo>
                  <a:pt x="4153395" y="609600"/>
                  <a:pt x="4051478" y="716280"/>
                  <a:pt x="3901935" y="716280"/>
                </a:cubicBezTo>
                <a:cubicBezTo>
                  <a:pt x="3753345" y="716280"/>
                  <a:pt x="3651428" y="609600"/>
                  <a:pt x="3651428" y="460058"/>
                </a:cubicBezTo>
                <a:cubicBezTo>
                  <a:pt x="3651428" y="310515"/>
                  <a:pt x="3753345" y="203835"/>
                  <a:pt x="3901935" y="203835"/>
                </a:cubicBezTo>
                <a:close/>
                <a:moveTo>
                  <a:pt x="2081327" y="203835"/>
                </a:moveTo>
                <a:cubicBezTo>
                  <a:pt x="2191817" y="203835"/>
                  <a:pt x="2265159" y="276225"/>
                  <a:pt x="2265159" y="398145"/>
                </a:cubicBezTo>
                <a:lnTo>
                  <a:pt x="2265159" y="705803"/>
                </a:lnTo>
                <a:lnTo>
                  <a:pt x="2165147" y="705803"/>
                </a:lnTo>
                <a:lnTo>
                  <a:pt x="2165147" y="409575"/>
                </a:lnTo>
                <a:cubicBezTo>
                  <a:pt x="2165147" y="330518"/>
                  <a:pt x="2128952" y="291465"/>
                  <a:pt x="2057514" y="291465"/>
                </a:cubicBezTo>
                <a:cubicBezTo>
                  <a:pt x="1980362" y="291465"/>
                  <a:pt x="1935594" y="337185"/>
                  <a:pt x="1935594" y="425768"/>
                </a:cubicBezTo>
                <a:lnTo>
                  <a:pt x="1935594" y="705803"/>
                </a:lnTo>
                <a:lnTo>
                  <a:pt x="1834629" y="705803"/>
                </a:lnTo>
                <a:lnTo>
                  <a:pt x="1834629" y="214313"/>
                </a:lnTo>
                <a:lnTo>
                  <a:pt x="1903209" y="214313"/>
                </a:lnTo>
                <a:lnTo>
                  <a:pt x="1927022" y="274320"/>
                </a:lnTo>
                <a:lnTo>
                  <a:pt x="1934642" y="274320"/>
                </a:lnTo>
                <a:cubicBezTo>
                  <a:pt x="1965122" y="230505"/>
                  <a:pt x="2013699" y="203835"/>
                  <a:pt x="2081327" y="203835"/>
                </a:cubicBezTo>
                <a:close/>
                <a:moveTo>
                  <a:pt x="1401089" y="203835"/>
                </a:moveTo>
                <a:cubicBezTo>
                  <a:pt x="1471575" y="203835"/>
                  <a:pt x="1527772" y="234315"/>
                  <a:pt x="1563967" y="286703"/>
                </a:cubicBezTo>
                <a:lnTo>
                  <a:pt x="1569682" y="286703"/>
                </a:lnTo>
                <a:lnTo>
                  <a:pt x="1599209" y="214313"/>
                </a:lnTo>
                <a:lnTo>
                  <a:pt x="1666837" y="214313"/>
                </a:lnTo>
                <a:lnTo>
                  <a:pt x="1666837" y="580073"/>
                </a:lnTo>
                <a:cubicBezTo>
                  <a:pt x="1666837" y="615315"/>
                  <a:pt x="1685887" y="628650"/>
                  <a:pt x="1712557" y="628650"/>
                </a:cubicBezTo>
                <a:cubicBezTo>
                  <a:pt x="1726844" y="628650"/>
                  <a:pt x="1739227" y="624840"/>
                  <a:pt x="1744942" y="621983"/>
                </a:cubicBezTo>
                <a:lnTo>
                  <a:pt x="1744942" y="700088"/>
                </a:lnTo>
                <a:cubicBezTo>
                  <a:pt x="1728750" y="706755"/>
                  <a:pt x="1707794" y="711518"/>
                  <a:pt x="1683029" y="711518"/>
                </a:cubicBezTo>
                <a:cubicBezTo>
                  <a:pt x="1620164" y="711518"/>
                  <a:pt x="1582064" y="678180"/>
                  <a:pt x="1574444" y="626745"/>
                </a:cubicBezTo>
                <a:lnTo>
                  <a:pt x="1567777" y="626745"/>
                </a:lnTo>
                <a:cubicBezTo>
                  <a:pt x="1532534" y="682943"/>
                  <a:pt x="1474432" y="716280"/>
                  <a:pt x="1401089" y="716280"/>
                </a:cubicBezTo>
                <a:cubicBezTo>
                  <a:pt x="1269644" y="716280"/>
                  <a:pt x="1173442" y="608648"/>
                  <a:pt x="1173442" y="460058"/>
                </a:cubicBezTo>
                <a:cubicBezTo>
                  <a:pt x="1173442" y="310515"/>
                  <a:pt x="1269644" y="203835"/>
                  <a:pt x="1401089" y="203835"/>
                </a:cubicBezTo>
                <a:close/>
                <a:moveTo>
                  <a:pt x="3086033" y="39053"/>
                </a:moveTo>
                <a:lnTo>
                  <a:pt x="3205096" y="39053"/>
                </a:lnTo>
                <a:lnTo>
                  <a:pt x="3376546" y="346710"/>
                </a:lnTo>
                <a:lnTo>
                  <a:pt x="3386071" y="346710"/>
                </a:lnTo>
                <a:lnTo>
                  <a:pt x="3557521" y="39053"/>
                </a:lnTo>
                <a:lnTo>
                  <a:pt x="3676583" y="39053"/>
                </a:lnTo>
                <a:lnTo>
                  <a:pt x="3433696" y="449580"/>
                </a:lnTo>
                <a:lnTo>
                  <a:pt x="3433696" y="705803"/>
                </a:lnTo>
                <a:lnTo>
                  <a:pt x="3328921" y="705803"/>
                </a:lnTo>
                <a:lnTo>
                  <a:pt x="3328921" y="449580"/>
                </a:lnTo>
                <a:close/>
                <a:moveTo>
                  <a:pt x="0" y="39053"/>
                </a:moveTo>
                <a:lnTo>
                  <a:pt x="551498" y="39053"/>
                </a:lnTo>
                <a:lnTo>
                  <a:pt x="551498" y="133350"/>
                </a:lnTo>
                <a:lnTo>
                  <a:pt x="328613" y="133350"/>
                </a:lnTo>
                <a:lnTo>
                  <a:pt x="328613" y="705803"/>
                </a:lnTo>
                <a:lnTo>
                  <a:pt x="223838" y="705803"/>
                </a:lnTo>
                <a:lnTo>
                  <a:pt x="223838" y="133350"/>
                </a:lnTo>
                <a:lnTo>
                  <a:pt x="0" y="133350"/>
                </a:lnTo>
                <a:close/>
                <a:moveTo>
                  <a:pt x="2502065" y="0"/>
                </a:moveTo>
                <a:lnTo>
                  <a:pt x="2502065" y="434340"/>
                </a:lnTo>
                <a:cubicBezTo>
                  <a:pt x="2586838" y="373380"/>
                  <a:pt x="2663990" y="300990"/>
                  <a:pt x="2726855" y="214313"/>
                </a:cubicBezTo>
                <a:lnTo>
                  <a:pt x="2850680" y="214313"/>
                </a:lnTo>
                <a:cubicBezTo>
                  <a:pt x="2790673" y="293370"/>
                  <a:pt x="2730665" y="360045"/>
                  <a:pt x="2663038" y="421958"/>
                </a:cubicBezTo>
                <a:lnTo>
                  <a:pt x="2855443" y="705803"/>
                </a:lnTo>
                <a:lnTo>
                  <a:pt x="2737333" y="705803"/>
                </a:lnTo>
                <a:lnTo>
                  <a:pt x="2590648" y="483870"/>
                </a:lnTo>
                <a:cubicBezTo>
                  <a:pt x="2562073" y="505778"/>
                  <a:pt x="2533498" y="528638"/>
                  <a:pt x="2502065" y="550545"/>
                </a:cubicBezTo>
                <a:lnTo>
                  <a:pt x="2502065" y="705803"/>
                </a:lnTo>
                <a:lnTo>
                  <a:pt x="2401100" y="705803"/>
                </a:lnTo>
                <a:lnTo>
                  <a:pt x="2401100" y="13335"/>
                </a:lnTo>
                <a:close/>
                <a:moveTo>
                  <a:pt x="740315" y="0"/>
                </a:moveTo>
                <a:lnTo>
                  <a:pt x="740315" y="262890"/>
                </a:lnTo>
                <a:lnTo>
                  <a:pt x="747935" y="262890"/>
                </a:lnTo>
                <a:cubicBezTo>
                  <a:pt x="778415" y="226695"/>
                  <a:pt x="824135" y="203835"/>
                  <a:pt x="886048" y="203835"/>
                </a:cubicBezTo>
                <a:cubicBezTo>
                  <a:pt x="996534" y="203835"/>
                  <a:pt x="1069877" y="276225"/>
                  <a:pt x="1069877" y="398145"/>
                </a:cubicBezTo>
                <a:lnTo>
                  <a:pt x="1069877" y="705803"/>
                </a:lnTo>
                <a:lnTo>
                  <a:pt x="969864" y="705803"/>
                </a:lnTo>
                <a:lnTo>
                  <a:pt x="969864" y="409575"/>
                </a:lnTo>
                <a:cubicBezTo>
                  <a:pt x="969864" y="330518"/>
                  <a:pt x="933673" y="291465"/>
                  <a:pt x="862235" y="291465"/>
                </a:cubicBezTo>
                <a:cubicBezTo>
                  <a:pt x="785083" y="291465"/>
                  <a:pt x="740315" y="337185"/>
                  <a:pt x="740315" y="425768"/>
                </a:cubicBezTo>
                <a:lnTo>
                  <a:pt x="740315" y="705803"/>
                </a:lnTo>
                <a:lnTo>
                  <a:pt x="639350" y="705803"/>
                </a:lnTo>
                <a:lnTo>
                  <a:pt x="639350" y="12383"/>
                </a:lnTo>
                <a:close/>
              </a:path>
            </a:pathLst>
          </a:custGeom>
          <a:solidFill>
            <a:schemeClr val="bg1"/>
          </a:solidFill>
        </p:spPr>
        <p:txBody>
          <a:bodyPr wrap="square">
            <a:noAutofit/>
          </a:bodyPr>
          <a:lstStyle>
            <a:lvl1pPr marL="0" indent="0">
              <a:buFontTx/>
              <a:buNone/>
              <a:defRPr sz="800">
                <a:noFill/>
              </a:defRPr>
            </a:lvl1pPr>
          </a:lstStyle>
          <a:p>
            <a:pPr lvl="0"/>
            <a:r>
              <a:rPr lang="en-GB" dirty="0"/>
              <a:t>Set text to 'No Fill'</a:t>
            </a:r>
          </a:p>
        </p:txBody>
      </p:sp>
      <p:sp>
        <p:nvSpPr>
          <p:cNvPr id="22" name="Text Placeholder 21">
            <a:extLst>
              <a:ext uri="{FF2B5EF4-FFF2-40B4-BE49-F238E27FC236}">
                <a16:creationId xmlns:a16="http://schemas.microsoft.com/office/drawing/2014/main" id="{E4EAF2B9-0019-2091-9202-8FB0DBCE1181}"/>
              </a:ext>
            </a:extLst>
          </p:cNvPr>
          <p:cNvSpPr>
            <a:spLocks noGrp="1"/>
          </p:cNvSpPr>
          <p:nvPr>
            <p:ph type="body" sz="quarter" idx="19" hasCustomPrompt="1"/>
          </p:nvPr>
        </p:nvSpPr>
        <p:spPr bwMode="white">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bg1"/>
          </a:solidFill>
        </p:spPr>
        <p:txBody>
          <a:bodyPr wrap="square">
            <a:noAutofit/>
          </a:bodyPr>
          <a:lstStyle>
            <a:lvl1pPr marL="126000" indent="0">
              <a:buFontTx/>
              <a:buNone/>
              <a:defRPr sz="800">
                <a:noFill/>
              </a:defRPr>
            </a:lvl1pPr>
          </a:lstStyle>
          <a:p>
            <a:pPr lvl="0"/>
            <a:r>
              <a:rPr lang="en-GB" dirty="0"/>
              <a:t>Set text to 'No Fill'</a:t>
            </a:r>
          </a:p>
        </p:txBody>
      </p:sp>
      <p:sp>
        <p:nvSpPr>
          <p:cNvPr id="31" name="Text Placeholder 30">
            <a:extLst>
              <a:ext uri="{FF2B5EF4-FFF2-40B4-BE49-F238E27FC236}">
                <a16:creationId xmlns:a16="http://schemas.microsoft.com/office/drawing/2014/main" id="{027A215C-B312-25DB-741C-02A1A80E8212}"/>
              </a:ext>
            </a:extLst>
          </p:cNvPr>
          <p:cNvSpPr>
            <a:spLocks noGrp="1"/>
          </p:cNvSpPr>
          <p:nvPr>
            <p:ph type="body" sz="quarter" idx="20" hasCustomPrompt="1"/>
          </p:nvPr>
        </p:nvSpPr>
        <p:spPr bwMode="white">
          <a:xfrm>
            <a:off x="266701" y="6340277"/>
            <a:ext cx="247052" cy="247060"/>
          </a:xfrm>
          <a:custGeom>
            <a:avLst/>
            <a:gdLst>
              <a:gd name="connsiteX0" fmla="*/ 4085 w 247052"/>
              <a:gd name="connsiteY0" fmla="*/ 82112 h 247060"/>
              <a:gd name="connsiteX1" fmla="*/ 55306 w 247052"/>
              <a:gd name="connsiteY1" fmla="*/ 82112 h 247060"/>
              <a:gd name="connsiteX2" fmla="*/ 55306 w 247052"/>
              <a:gd name="connsiteY2" fmla="*/ 247060 h 247060"/>
              <a:gd name="connsiteX3" fmla="*/ 4085 w 247052"/>
              <a:gd name="connsiteY3" fmla="*/ 247060 h 247060"/>
              <a:gd name="connsiteX4" fmla="*/ 185684 w 247052"/>
              <a:gd name="connsiteY4" fmla="*/ 77973 h 247060"/>
              <a:gd name="connsiteX5" fmla="*/ 244754 w 247052"/>
              <a:gd name="connsiteY5" fmla="*/ 125484 h 247060"/>
              <a:gd name="connsiteX6" fmla="*/ 247052 w 247052"/>
              <a:gd name="connsiteY6" fmla="*/ 156438 h 247060"/>
              <a:gd name="connsiteX7" fmla="*/ 247052 w 247052"/>
              <a:gd name="connsiteY7" fmla="*/ 247060 h 247060"/>
              <a:gd name="connsiteX8" fmla="*/ 247008 w 247052"/>
              <a:gd name="connsiteY8" fmla="*/ 247060 h 247060"/>
              <a:gd name="connsiteX9" fmla="*/ 195902 w 247052"/>
              <a:gd name="connsiteY9" fmla="*/ 247060 h 247060"/>
              <a:gd name="connsiteX10" fmla="*/ 195902 w 247052"/>
              <a:gd name="connsiteY10" fmla="*/ 166766 h 247060"/>
              <a:gd name="connsiteX11" fmla="*/ 169273 w 247052"/>
              <a:gd name="connsiteY11" fmla="*/ 123089 h 247060"/>
              <a:gd name="connsiteX12" fmla="*/ 138557 w 247052"/>
              <a:gd name="connsiteY12" fmla="*/ 165389 h 247060"/>
              <a:gd name="connsiteX13" fmla="*/ 138557 w 247052"/>
              <a:gd name="connsiteY13" fmla="*/ 247060 h 247060"/>
              <a:gd name="connsiteX14" fmla="*/ 87389 w 247052"/>
              <a:gd name="connsiteY14" fmla="*/ 247060 h 247060"/>
              <a:gd name="connsiteX15" fmla="*/ 87389 w 247052"/>
              <a:gd name="connsiteY15" fmla="*/ 82112 h 247060"/>
              <a:gd name="connsiteX16" fmla="*/ 136510 w 247052"/>
              <a:gd name="connsiteY16" fmla="*/ 82112 h 247060"/>
              <a:gd name="connsiteX17" fmla="*/ 136510 w 247052"/>
              <a:gd name="connsiteY17" fmla="*/ 104612 h 247060"/>
              <a:gd name="connsiteX18" fmla="*/ 137225 w 247052"/>
              <a:gd name="connsiteY18" fmla="*/ 104612 h 247060"/>
              <a:gd name="connsiteX19" fmla="*/ 185684 w 247052"/>
              <a:gd name="connsiteY19" fmla="*/ 77973 h 247060"/>
              <a:gd name="connsiteX20" fmla="*/ 29663 w 247052"/>
              <a:gd name="connsiteY20" fmla="*/ 0 h 247060"/>
              <a:gd name="connsiteX21" fmla="*/ 29667 w 247052"/>
              <a:gd name="connsiteY21" fmla="*/ 0 h 247060"/>
              <a:gd name="connsiteX22" fmla="*/ 50642 w 247052"/>
              <a:gd name="connsiteY22" fmla="*/ 8687 h 247060"/>
              <a:gd name="connsiteX23" fmla="*/ 59330 w 247052"/>
              <a:gd name="connsiteY23" fmla="*/ 29664 h 247060"/>
              <a:gd name="connsiteX24" fmla="*/ 29665 w 247052"/>
              <a:gd name="connsiteY24" fmla="*/ 59611 h 247060"/>
              <a:gd name="connsiteX25" fmla="*/ 0 w 247052"/>
              <a:gd name="connsiteY25" fmla="*/ 29664 h 247060"/>
              <a:gd name="connsiteX26" fmla="*/ 8688 w 247052"/>
              <a:gd name="connsiteY26" fmla="*/ 8690 h 2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052" h="247060">
                <a:moveTo>
                  <a:pt x="4085" y="82112"/>
                </a:moveTo>
                <a:lnTo>
                  <a:pt x="55306" y="82112"/>
                </a:lnTo>
                <a:lnTo>
                  <a:pt x="55306" y="247060"/>
                </a:lnTo>
                <a:lnTo>
                  <a:pt x="4085" y="247060"/>
                </a:lnTo>
                <a:close/>
                <a:moveTo>
                  <a:pt x="185684" y="77973"/>
                </a:moveTo>
                <a:cubicBezTo>
                  <a:pt x="224563" y="77973"/>
                  <a:pt x="239644" y="97176"/>
                  <a:pt x="244754" y="125484"/>
                </a:cubicBezTo>
                <a:lnTo>
                  <a:pt x="247052" y="156438"/>
                </a:lnTo>
                <a:lnTo>
                  <a:pt x="247052" y="247060"/>
                </a:lnTo>
                <a:lnTo>
                  <a:pt x="247008" y="247060"/>
                </a:lnTo>
                <a:lnTo>
                  <a:pt x="195902" y="247060"/>
                </a:lnTo>
                <a:lnTo>
                  <a:pt x="195902" y="166766"/>
                </a:lnTo>
                <a:cubicBezTo>
                  <a:pt x="195902" y="147627"/>
                  <a:pt x="195514" y="123089"/>
                  <a:pt x="169273" y="123089"/>
                </a:cubicBezTo>
                <a:cubicBezTo>
                  <a:pt x="142643" y="123089"/>
                  <a:pt x="138557" y="143877"/>
                  <a:pt x="138557" y="165389"/>
                </a:cubicBezTo>
                <a:lnTo>
                  <a:pt x="138557" y="247060"/>
                </a:lnTo>
                <a:lnTo>
                  <a:pt x="87389" y="247060"/>
                </a:lnTo>
                <a:lnTo>
                  <a:pt x="87389" y="82112"/>
                </a:lnTo>
                <a:lnTo>
                  <a:pt x="136510" y="82112"/>
                </a:lnTo>
                <a:lnTo>
                  <a:pt x="136510" y="104612"/>
                </a:lnTo>
                <a:lnTo>
                  <a:pt x="137225" y="104612"/>
                </a:lnTo>
                <a:cubicBezTo>
                  <a:pt x="144063" y="91650"/>
                  <a:pt x="160767" y="77973"/>
                  <a:pt x="185684" y="77973"/>
                </a:cubicBezTo>
                <a:close/>
                <a:moveTo>
                  <a:pt x="29663" y="0"/>
                </a:moveTo>
                <a:lnTo>
                  <a:pt x="29667" y="0"/>
                </a:lnTo>
                <a:lnTo>
                  <a:pt x="50642" y="8687"/>
                </a:lnTo>
                <a:cubicBezTo>
                  <a:pt x="56010" y="14056"/>
                  <a:pt x="59330" y="21472"/>
                  <a:pt x="59330" y="29664"/>
                </a:cubicBezTo>
                <a:cubicBezTo>
                  <a:pt x="59330" y="46041"/>
                  <a:pt x="46042" y="59611"/>
                  <a:pt x="29665" y="59611"/>
                </a:cubicBezTo>
                <a:cubicBezTo>
                  <a:pt x="13288" y="59611"/>
                  <a:pt x="0" y="46041"/>
                  <a:pt x="0" y="29664"/>
                </a:cubicBezTo>
                <a:cubicBezTo>
                  <a:pt x="0" y="21476"/>
                  <a:pt x="3320" y="14060"/>
                  <a:pt x="8688" y="8690"/>
                </a:cubicBezTo>
                <a:close/>
              </a:path>
            </a:pathLst>
          </a:custGeom>
          <a:solidFill>
            <a:schemeClr val="bg1"/>
          </a:solidFill>
        </p:spPr>
        <p:txBody>
          <a:bodyPr wrap="square">
            <a:noAutofit/>
          </a:bodyPr>
          <a:lstStyle>
            <a:lvl1pPr marL="126000" indent="0">
              <a:buFontTx/>
              <a:buNone/>
              <a:defRPr sz="100">
                <a:noFill/>
              </a:defRPr>
            </a:lvl1pPr>
          </a:lstStyle>
          <a:p>
            <a:pPr lvl="0"/>
            <a:r>
              <a:rPr lang="en-GB" dirty="0"/>
              <a:t>Set text to 'No Fill'</a:t>
            </a:r>
          </a:p>
        </p:txBody>
      </p:sp>
      <p:sp>
        <p:nvSpPr>
          <p:cNvPr id="33" name="Text Placeholder 32">
            <a:extLst>
              <a:ext uri="{FF2B5EF4-FFF2-40B4-BE49-F238E27FC236}">
                <a16:creationId xmlns:a16="http://schemas.microsoft.com/office/drawing/2014/main" id="{6A8CC4DD-309F-16CD-74A7-7F27BB26629A}"/>
              </a:ext>
            </a:extLst>
          </p:cNvPr>
          <p:cNvSpPr>
            <a:spLocks noGrp="1"/>
          </p:cNvSpPr>
          <p:nvPr>
            <p:ph type="body" sz="quarter" idx="21" hasCustomPrompt="1"/>
          </p:nvPr>
        </p:nvSpPr>
        <p:spPr bwMode="white">
          <a:xfrm>
            <a:off x="704254" y="6340280"/>
            <a:ext cx="247051" cy="247052"/>
          </a:xfrm>
          <a:custGeom>
            <a:avLst/>
            <a:gdLst>
              <a:gd name="connsiteX0" fmla="*/ 123525 w 247051"/>
              <a:gd name="connsiteY0" fmla="*/ 82364 h 247052"/>
              <a:gd name="connsiteX1" fmla="*/ 82346 w 247051"/>
              <a:gd name="connsiteY1" fmla="*/ 123541 h 247052"/>
              <a:gd name="connsiteX2" fmla="*/ 123525 w 247051"/>
              <a:gd name="connsiteY2" fmla="*/ 164720 h 247052"/>
              <a:gd name="connsiteX3" fmla="*/ 164702 w 247051"/>
              <a:gd name="connsiteY3" fmla="*/ 123541 h 247052"/>
              <a:gd name="connsiteX4" fmla="*/ 123525 w 247051"/>
              <a:gd name="connsiteY4" fmla="*/ 82364 h 247052"/>
              <a:gd name="connsiteX5" fmla="*/ 123525 w 247051"/>
              <a:gd name="connsiteY5" fmla="*/ 60126 h 247052"/>
              <a:gd name="connsiteX6" fmla="*/ 186940 w 247051"/>
              <a:gd name="connsiteY6" fmla="*/ 123541 h 247052"/>
              <a:gd name="connsiteX7" fmla="*/ 123525 w 247051"/>
              <a:gd name="connsiteY7" fmla="*/ 186957 h 247052"/>
              <a:gd name="connsiteX8" fmla="*/ 60109 w 247051"/>
              <a:gd name="connsiteY8" fmla="*/ 123541 h 247052"/>
              <a:gd name="connsiteX9" fmla="*/ 123525 w 247051"/>
              <a:gd name="connsiteY9" fmla="*/ 60126 h 247052"/>
              <a:gd name="connsiteX10" fmla="*/ 189473 w 247051"/>
              <a:gd name="connsiteY10" fmla="*/ 42792 h 247052"/>
              <a:gd name="connsiteX11" fmla="*/ 204321 w 247051"/>
              <a:gd name="connsiteY11" fmla="*/ 57594 h 247052"/>
              <a:gd name="connsiteX12" fmla="*/ 189473 w 247051"/>
              <a:gd name="connsiteY12" fmla="*/ 72426 h 247052"/>
              <a:gd name="connsiteX13" fmla="*/ 174640 w 247051"/>
              <a:gd name="connsiteY13" fmla="*/ 57594 h 247052"/>
              <a:gd name="connsiteX14" fmla="*/ 189473 w 247051"/>
              <a:gd name="connsiteY14" fmla="*/ 42792 h 247052"/>
              <a:gd name="connsiteX15" fmla="*/ 123015 w 247051"/>
              <a:gd name="connsiteY15" fmla="*/ 21882 h 247052"/>
              <a:gd name="connsiteX16" fmla="*/ 73035 w 247051"/>
              <a:gd name="connsiteY16" fmla="*/ 22523 h 247052"/>
              <a:gd name="connsiteX17" fmla="*/ 50149 w 247051"/>
              <a:gd name="connsiteY17" fmla="*/ 26824 h 247052"/>
              <a:gd name="connsiteX18" fmla="*/ 35949 w 247051"/>
              <a:gd name="connsiteY18" fmla="*/ 36082 h 247052"/>
              <a:gd name="connsiteX19" fmla="*/ 26707 w 247051"/>
              <a:gd name="connsiteY19" fmla="*/ 50320 h 247052"/>
              <a:gd name="connsiteX20" fmla="*/ 22360 w 247051"/>
              <a:gd name="connsiteY20" fmla="*/ 73322 h 247052"/>
              <a:gd name="connsiteX21" fmla="*/ 21711 w 247051"/>
              <a:gd name="connsiteY21" fmla="*/ 123349 h 247052"/>
              <a:gd name="connsiteX22" fmla="*/ 22360 w 247051"/>
              <a:gd name="connsiteY22" fmla="*/ 173221 h 247052"/>
              <a:gd name="connsiteX23" fmla="*/ 26707 w 247051"/>
              <a:gd name="connsiteY23" fmla="*/ 196223 h 247052"/>
              <a:gd name="connsiteX24" fmla="*/ 35949 w 247051"/>
              <a:gd name="connsiteY24" fmla="*/ 210461 h 247052"/>
              <a:gd name="connsiteX25" fmla="*/ 50149 w 247051"/>
              <a:gd name="connsiteY25" fmla="*/ 219719 h 247052"/>
              <a:gd name="connsiteX26" fmla="*/ 73151 w 247051"/>
              <a:gd name="connsiteY26" fmla="*/ 224066 h 247052"/>
              <a:gd name="connsiteX27" fmla="*/ 123185 w 247051"/>
              <a:gd name="connsiteY27" fmla="*/ 224830 h 247052"/>
              <a:gd name="connsiteX28" fmla="*/ 173212 w 247051"/>
              <a:gd name="connsiteY28" fmla="*/ 224112 h 247052"/>
              <a:gd name="connsiteX29" fmla="*/ 196214 w 247051"/>
              <a:gd name="connsiteY29" fmla="*/ 219843 h 247052"/>
              <a:gd name="connsiteX30" fmla="*/ 210452 w 247051"/>
              <a:gd name="connsiteY30" fmla="*/ 210639 h 247052"/>
              <a:gd name="connsiteX31" fmla="*/ 219709 w 247051"/>
              <a:gd name="connsiteY31" fmla="*/ 196401 h 247052"/>
              <a:gd name="connsiteX32" fmla="*/ 224057 w 247051"/>
              <a:gd name="connsiteY32" fmla="*/ 173484 h 247052"/>
              <a:gd name="connsiteX33" fmla="*/ 224821 w 247051"/>
              <a:gd name="connsiteY33" fmla="*/ 123534 h 247052"/>
              <a:gd name="connsiteX34" fmla="*/ 224103 w 247051"/>
              <a:gd name="connsiteY34" fmla="*/ 73585 h 247052"/>
              <a:gd name="connsiteX35" fmla="*/ 219833 w 247051"/>
              <a:gd name="connsiteY35" fmla="*/ 50667 h 247052"/>
              <a:gd name="connsiteX36" fmla="*/ 210629 w 247051"/>
              <a:gd name="connsiteY36" fmla="*/ 36468 h 247052"/>
              <a:gd name="connsiteX37" fmla="*/ 196391 w 247051"/>
              <a:gd name="connsiteY37" fmla="*/ 27226 h 247052"/>
              <a:gd name="connsiteX38" fmla="*/ 173474 w 247051"/>
              <a:gd name="connsiteY38" fmla="*/ 22956 h 247052"/>
              <a:gd name="connsiteX39" fmla="*/ 123525 w 247051"/>
              <a:gd name="connsiteY39" fmla="*/ 22237 h 247052"/>
              <a:gd name="connsiteX40" fmla="*/ 123525 w 247051"/>
              <a:gd name="connsiteY40" fmla="*/ 0 h 247052"/>
              <a:gd name="connsiteX41" fmla="*/ 174431 w 247051"/>
              <a:gd name="connsiteY41" fmla="*/ 718 h 247052"/>
              <a:gd name="connsiteX42" fmla="*/ 204429 w 247051"/>
              <a:gd name="connsiteY42" fmla="*/ 6470 h 247052"/>
              <a:gd name="connsiteX43" fmla="*/ 226303 w 247051"/>
              <a:gd name="connsiteY43" fmla="*/ 20747 h 247052"/>
              <a:gd name="connsiteX44" fmla="*/ 240580 w 247051"/>
              <a:gd name="connsiteY44" fmla="*/ 42622 h 247052"/>
              <a:gd name="connsiteX45" fmla="*/ 246333 w 247051"/>
              <a:gd name="connsiteY45" fmla="*/ 72619 h 247052"/>
              <a:gd name="connsiteX46" fmla="*/ 247051 w 247051"/>
              <a:gd name="connsiteY46" fmla="*/ 123526 h 247052"/>
              <a:gd name="connsiteX47" fmla="*/ 246333 w 247051"/>
              <a:gd name="connsiteY47" fmla="*/ 174433 h 247052"/>
              <a:gd name="connsiteX48" fmla="*/ 240580 w 247051"/>
              <a:gd name="connsiteY48" fmla="*/ 204430 h 247052"/>
              <a:gd name="connsiteX49" fmla="*/ 226303 w 247051"/>
              <a:gd name="connsiteY49" fmla="*/ 226306 h 247052"/>
              <a:gd name="connsiteX50" fmla="*/ 204429 w 247051"/>
              <a:gd name="connsiteY50" fmla="*/ 240582 h 247052"/>
              <a:gd name="connsiteX51" fmla="*/ 174431 w 247051"/>
              <a:gd name="connsiteY51" fmla="*/ 246335 h 247052"/>
              <a:gd name="connsiteX52" fmla="*/ 143798 w 247051"/>
              <a:gd name="connsiteY52" fmla="*/ 247019 h 247052"/>
              <a:gd name="connsiteX53" fmla="*/ 124117 w 247051"/>
              <a:gd name="connsiteY53" fmla="*/ 247052 h 247052"/>
              <a:gd name="connsiteX54" fmla="*/ 122819 w 247051"/>
              <a:gd name="connsiteY54" fmla="*/ 247052 h 247052"/>
              <a:gd name="connsiteX55" fmla="*/ 103253 w 247051"/>
              <a:gd name="connsiteY55" fmla="*/ 247025 h 247052"/>
              <a:gd name="connsiteX56" fmla="*/ 72618 w 247051"/>
              <a:gd name="connsiteY56" fmla="*/ 246335 h 247052"/>
              <a:gd name="connsiteX57" fmla="*/ 42620 w 247051"/>
              <a:gd name="connsiteY57" fmla="*/ 240582 h 247052"/>
              <a:gd name="connsiteX58" fmla="*/ 20745 w 247051"/>
              <a:gd name="connsiteY58" fmla="*/ 226306 h 247052"/>
              <a:gd name="connsiteX59" fmla="*/ 6469 w 247051"/>
              <a:gd name="connsiteY59" fmla="*/ 204430 h 247052"/>
              <a:gd name="connsiteX60" fmla="*/ 716 w 247051"/>
              <a:gd name="connsiteY60" fmla="*/ 174433 h 247052"/>
              <a:gd name="connsiteX61" fmla="*/ 33 w 247051"/>
              <a:gd name="connsiteY61" fmla="*/ 143799 h 247052"/>
              <a:gd name="connsiteX62" fmla="*/ 0 w 247051"/>
              <a:gd name="connsiteY62" fmla="*/ 124124 h 247052"/>
              <a:gd name="connsiteX63" fmla="*/ 0 w 247051"/>
              <a:gd name="connsiteY63" fmla="*/ 122814 h 247052"/>
              <a:gd name="connsiteX64" fmla="*/ 28 w 247051"/>
              <a:gd name="connsiteY64" fmla="*/ 103255 h 247052"/>
              <a:gd name="connsiteX65" fmla="*/ 716 w 247051"/>
              <a:gd name="connsiteY65" fmla="*/ 72619 h 247052"/>
              <a:gd name="connsiteX66" fmla="*/ 6469 w 247051"/>
              <a:gd name="connsiteY66" fmla="*/ 42622 h 247052"/>
              <a:gd name="connsiteX67" fmla="*/ 20745 w 247051"/>
              <a:gd name="connsiteY67" fmla="*/ 20747 h 247052"/>
              <a:gd name="connsiteX68" fmla="*/ 42620 w 247051"/>
              <a:gd name="connsiteY68" fmla="*/ 6470 h 247052"/>
              <a:gd name="connsiteX69" fmla="*/ 72618 w 247051"/>
              <a:gd name="connsiteY69" fmla="*/ 718 h 247052"/>
              <a:gd name="connsiteX70" fmla="*/ 123525 w 247051"/>
              <a:gd name="connsiteY70" fmla="*/ 0 h 24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7051" h="247052">
                <a:moveTo>
                  <a:pt x="123525" y="82364"/>
                </a:moveTo>
                <a:cubicBezTo>
                  <a:pt x="100762" y="82364"/>
                  <a:pt x="82346" y="100779"/>
                  <a:pt x="82346" y="123541"/>
                </a:cubicBezTo>
                <a:cubicBezTo>
                  <a:pt x="82346" y="146304"/>
                  <a:pt x="100762" y="164720"/>
                  <a:pt x="123525" y="164720"/>
                </a:cubicBezTo>
                <a:cubicBezTo>
                  <a:pt x="146288" y="164720"/>
                  <a:pt x="164702" y="146304"/>
                  <a:pt x="164702" y="123541"/>
                </a:cubicBezTo>
                <a:cubicBezTo>
                  <a:pt x="164702" y="100779"/>
                  <a:pt x="146288" y="82364"/>
                  <a:pt x="123525" y="82364"/>
                </a:cubicBezTo>
                <a:close/>
                <a:moveTo>
                  <a:pt x="123525" y="60126"/>
                </a:moveTo>
                <a:cubicBezTo>
                  <a:pt x="158549" y="60126"/>
                  <a:pt x="186940" y="88479"/>
                  <a:pt x="186940" y="123541"/>
                </a:cubicBezTo>
                <a:cubicBezTo>
                  <a:pt x="186940" y="158566"/>
                  <a:pt x="158587" y="186957"/>
                  <a:pt x="123525" y="186957"/>
                </a:cubicBezTo>
                <a:cubicBezTo>
                  <a:pt x="88501" y="186957"/>
                  <a:pt x="60109" y="158605"/>
                  <a:pt x="60109" y="123541"/>
                </a:cubicBezTo>
                <a:cubicBezTo>
                  <a:pt x="60109" y="88518"/>
                  <a:pt x="88462" y="60126"/>
                  <a:pt x="123525" y="60126"/>
                </a:cubicBezTo>
                <a:close/>
                <a:moveTo>
                  <a:pt x="189473" y="42792"/>
                </a:moveTo>
                <a:cubicBezTo>
                  <a:pt x="197634" y="42792"/>
                  <a:pt x="204321" y="49432"/>
                  <a:pt x="204321" y="57594"/>
                </a:cubicBezTo>
                <a:cubicBezTo>
                  <a:pt x="204321" y="65801"/>
                  <a:pt x="197642" y="72426"/>
                  <a:pt x="189473" y="72426"/>
                </a:cubicBezTo>
                <a:cubicBezTo>
                  <a:pt x="181265" y="72426"/>
                  <a:pt x="174640" y="65794"/>
                  <a:pt x="174640" y="57594"/>
                </a:cubicBezTo>
                <a:cubicBezTo>
                  <a:pt x="174640" y="49432"/>
                  <a:pt x="181311" y="42792"/>
                  <a:pt x="189473" y="42792"/>
                </a:cubicBezTo>
                <a:close/>
                <a:moveTo>
                  <a:pt x="123015" y="21882"/>
                </a:moveTo>
                <a:cubicBezTo>
                  <a:pt x="89999" y="21882"/>
                  <a:pt x="86138" y="22052"/>
                  <a:pt x="73035" y="22523"/>
                </a:cubicBezTo>
                <a:cubicBezTo>
                  <a:pt x="60967" y="23125"/>
                  <a:pt x="54496" y="25133"/>
                  <a:pt x="50149" y="26824"/>
                </a:cubicBezTo>
                <a:cubicBezTo>
                  <a:pt x="44281" y="29001"/>
                  <a:pt x="40250" y="31781"/>
                  <a:pt x="35949" y="36082"/>
                </a:cubicBezTo>
                <a:cubicBezTo>
                  <a:pt x="31610" y="40429"/>
                  <a:pt x="28838" y="44444"/>
                  <a:pt x="26707" y="50320"/>
                </a:cubicBezTo>
                <a:cubicBezTo>
                  <a:pt x="24977" y="54629"/>
                  <a:pt x="23001" y="61253"/>
                  <a:pt x="22360" y="73322"/>
                </a:cubicBezTo>
                <a:cubicBezTo>
                  <a:pt x="21920" y="86433"/>
                  <a:pt x="21711" y="90456"/>
                  <a:pt x="21711" y="123349"/>
                </a:cubicBezTo>
                <a:cubicBezTo>
                  <a:pt x="21711" y="156257"/>
                  <a:pt x="21920" y="160273"/>
                  <a:pt x="22360" y="173221"/>
                </a:cubicBezTo>
                <a:cubicBezTo>
                  <a:pt x="23001" y="185289"/>
                  <a:pt x="24977" y="191930"/>
                  <a:pt x="26707" y="196223"/>
                </a:cubicBezTo>
                <a:cubicBezTo>
                  <a:pt x="28838" y="201975"/>
                  <a:pt x="31602" y="206113"/>
                  <a:pt x="35949" y="210461"/>
                </a:cubicBezTo>
                <a:cubicBezTo>
                  <a:pt x="40257" y="214770"/>
                  <a:pt x="44281" y="217380"/>
                  <a:pt x="50149" y="219719"/>
                </a:cubicBezTo>
                <a:cubicBezTo>
                  <a:pt x="54496" y="221410"/>
                  <a:pt x="61129" y="223418"/>
                  <a:pt x="73151" y="224066"/>
                </a:cubicBezTo>
                <a:cubicBezTo>
                  <a:pt x="86269" y="224668"/>
                  <a:pt x="90123" y="224830"/>
                  <a:pt x="123185" y="224830"/>
                </a:cubicBezTo>
                <a:cubicBezTo>
                  <a:pt x="156248" y="224830"/>
                  <a:pt x="160109" y="224668"/>
                  <a:pt x="173212" y="224112"/>
                </a:cubicBezTo>
                <a:cubicBezTo>
                  <a:pt x="185280" y="223549"/>
                  <a:pt x="191920" y="221541"/>
                  <a:pt x="196214" y="219843"/>
                </a:cubicBezTo>
                <a:cubicBezTo>
                  <a:pt x="201966" y="217596"/>
                  <a:pt x="206105" y="214939"/>
                  <a:pt x="210452" y="210639"/>
                </a:cubicBezTo>
                <a:cubicBezTo>
                  <a:pt x="214760" y="206253"/>
                  <a:pt x="217370" y="202199"/>
                  <a:pt x="219709" y="196401"/>
                </a:cubicBezTo>
                <a:cubicBezTo>
                  <a:pt x="221401" y="192054"/>
                  <a:pt x="223408" y="185505"/>
                  <a:pt x="224057" y="173484"/>
                </a:cubicBezTo>
                <a:cubicBezTo>
                  <a:pt x="224659" y="160450"/>
                  <a:pt x="224821" y="156504"/>
                  <a:pt x="224821" y="123534"/>
                </a:cubicBezTo>
                <a:cubicBezTo>
                  <a:pt x="224821" y="90564"/>
                  <a:pt x="224659" y="86618"/>
                  <a:pt x="224103" y="73585"/>
                </a:cubicBezTo>
                <a:cubicBezTo>
                  <a:pt x="223539" y="61562"/>
                  <a:pt x="221532" y="55015"/>
                  <a:pt x="219833" y="50667"/>
                </a:cubicBezTo>
                <a:cubicBezTo>
                  <a:pt x="217586" y="44869"/>
                  <a:pt x="214931" y="40769"/>
                  <a:pt x="210629" y="36468"/>
                </a:cubicBezTo>
                <a:cubicBezTo>
                  <a:pt x="206244" y="32129"/>
                  <a:pt x="202190" y="29472"/>
                  <a:pt x="196391" y="27226"/>
                </a:cubicBezTo>
                <a:cubicBezTo>
                  <a:pt x="192044" y="25527"/>
                  <a:pt x="185496" y="23519"/>
                  <a:pt x="173474" y="22956"/>
                </a:cubicBezTo>
                <a:cubicBezTo>
                  <a:pt x="160441" y="22400"/>
                  <a:pt x="156502" y="22237"/>
                  <a:pt x="123525" y="22237"/>
                </a:cubicBezTo>
                <a:close/>
                <a:moveTo>
                  <a:pt x="123525" y="0"/>
                </a:moveTo>
                <a:cubicBezTo>
                  <a:pt x="157105" y="0"/>
                  <a:pt x="161282" y="124"/>
                  <a:pt x="174431" y="718"/>
                </a:cubicBezTo>
                <a:cubicBezTo>
                  <a:pt x="187589" y="1367"/>
                  <a:pt x="196553" y="3413"/>
                  <a:pt x="204429" y="6470"/>
                </a:cubicBezTo>
                <a:cubicBezTo>
                  <a:pt x="212590" y="9605"/>
                  <a:pt x="219470" y="13868"/>
                  <a:pt x="226303" y="20747"/>
                </a:cubicBezTo>
                <a:cubicBezTo>
                  <a:pt x="233176" y="27581"/>
                  <a:pt x="237399" y="34499"/>
                  <a:pt x="240580" y="42622"/>
                </a:cubicBezTo>
                <a:cubicBezTo>
                  <a:pt x="243592" y="50451"/>
                  <a:pt x="245684" y="59462"/>
                  <a:pt x="246333" y="72619"/>
                </a:cubicBezTo>
                <a:cubicBezTo>
                  <a:pt x="246889" y="85761"/>
                  <a:pt x="247051" y="89946"/>
                  <a:pt x="247051" y="123526"/>
                </a:cubicBezTo>
                <a:cubicBezTo>
                  <a:pt x="247051" y="157106"/>
                  <a:pt x="246928" y="161284"/>
                  <a:pt x="246333" y="174433"/>
                </a:cubicBezTo>
                <a:cubicBezTo>
                  <a:pt x="245684" y="187590"/>
                  <a:pt x="243600" y="196555"/>
                  <a:pt x="240580" y="204430"/>
                </a:cubicBezTo>
                <a:cubicBezTo>
                  <a:pt x="237446" y="212592"/>
                  <a:pt x="233183" y="219471"/>
                  <a:pt x="226303" y="226306"/>
                </a:cubicBezTo>
                <a:cubicBezTo>
                  <a:pt x="219470" y="233177"/>
                  <a:pt x="212552" y="237401"/>
                  <a:pt x="204429" y="240582"/>
                </a:cubicBezTo>
                <a:cubicBezTo>
                  <a:pt x="196553" y="243593"/>
                  <a:pt x="187589" y="245686"/>
                  <a:pt x="174431" y="246335"/>
                </a:cubicBezTo>
                <a:cubicBezTo>
                  <a:pt x="164575" y="246752"/>
                  <a:pt x="159757" y="246947"/>
                  <a:pt x="143798" y="247019"/>
                </a:cubicBezTo>
                <a:lnTo>
                  <a:pt x="124117" y="247052"/>
                </a:lnTo>
                <a:lnTo>
                  <a:pt x="122819" y="247052"/>
                </a:lnTo>
                <a:lnTo>
                  <a:pt x="103253" y="247025"/>
                </a:lnTo>
                <a:cubicBezTo>
                  <a:pt x="87296" y="246962"/>
                  <a:pt x="82481" y="246781"/>
                  <a:pt x="72618" y="246335"/>
                </a:cubicBezTo>
                <a:cubicBezTo>
                  <a:pt x="59461" y="245686"/>
                  <a:pt x="50496" y="243601"/>
                  <a:pt x="42620" y="240582"/>
                </a:cubicBezTo>
                <a:cubicBezTo>
                  <a:pt x="34498" y="237447"/>
                  <a:pt x="27580" y="233185"/>
                  <a:pt x="20745" y="226306"/>
                </a:cubicBezTo>
                <a:cubicBezTo>
                  <a:pt x="13874" y="219471"/>
                  <a:pt x="9651" y="212553"/>
                  <a:pt x="6469" y="204430"/>
                </a:cubicBezTo>
                <a:cubicBezTo>
                  <a:pt x="3412" y="196555"/>
                  <a:pt x="1365" y="187590"/>
                  <a:pt x="716" y="174433"/>
                </a:cubicBezTo>
                <a:cubicBezTo>
                  <a:pt x="300" y="164577"/>
                  <a:pt x="105" y="159759"/>
                  <a:pt x="33" y="143799"/>
                </a:cubicBezTo>
                <a:lnTo>
                  <a:pt x="0" y="124124"/>
                </a:lnTo>
                <a:lnTo>
                  <a:pt x="0" y="122814"/>
                </a:lnTo>
                <a:lnTo>
                  <a:pt x="28" y="103255"/>
                </a:lnTo>
                <a:cubicBezTo>
                  <a:pt x="90" y="87297"/>
                  <a:pt x="271" y="82482"/>
                  <a:pt x="716" y="72619"/>
                </a:cubicBezTo>
                <a:cubicBezTo>
                  <a:pt x="1365" y="59424"/>
                  <a:pt x="3412" y="50498"/>
                  <a:pt x="6469" y="42622"/>
                </a:cubicBezTo>
                <a:cubicBezTo>
                  <a:pt x="9604" y="34499"/>
                  <a:pt x="13866" y="27581"/>
                  <a:pt x="20745" y="20747"/>
                </a:cubicBezTo>
                <a:cubicBezTo>
                  <a:pt x="27580" y="13875"/>
                  <a:pt x="34498" y="9652"/>
                  <a:pt x="42620" y="6470"/>
                </a:cubicBezTo>
                <a:cubicBezTo>
                  <a:pt x="50496" y="3413"/>
                  <a:pt x="59422" y="1367"/>
                  <a:pt x="72618" y="718"/>
                </a:cubicBezTo>
                <a:cubicBezTo>
                  <a:pt x="85759" y="162"/>
                  <a:pt x="89945" y="0"/>
                  <a:pt x="123525" y="0"/>
                </a:cubicBezTo>
                <a:close/>
              </a:path>
            </a:pathLst>
          </a:custGeom>
          <a:solidFill>
            <a:schemeClr val="bg1"/>
          </a:solidFill>
        </p:spPr>
        <p:txBody>
          <a:bodyPr wrap="square">
            <a:noAutofit/>
          </a:bodyPr>
          <a:lstStyle>
            <a:lvl1pPr marL="126000" indent="0">
              <a:buFontTx/>
              <a:buNone/>
              <a:defRPr sz="100">
                <a:noFill/>
              </a:defRPr>
            </a:lvl1pPr>
          </a:lstStyle>
          <a:p>
            <a:pPr lvl="0"/>
            <a:r>
              <a:rPr lang="en-GB" dirty="0"/>
              <a:t>Set text to 'No Fill'</a:t>
            </a:r>
          </a:p>
        </p:txBody>
      </p:sp>
      <p:sp>
        <p:nvSpPr>
          <p:cNvPr id="35" name="Text Placeholder 34">
            <a:extLst>
              <a:ext uri="{FF2B5EF4-FFF2-40B4-BE49-F238E27FC236}">
                <a16:creationId xmlns:a16="http://schemas.microsoft.com/office/drawing/2014/main" id="{3EC78E63-A468-EF44-0AF1-EA107A3DEB56}"/>
              </a:ext>
            </a:extLst>
          </p:cNvPr>
          <p:cNvSpPr>
            <a:spLocks noGrp="1"/>
          </p:cNvSpPr>
          <p:nvPr>
            <p:ph type="body" sz="quarter" idx="22" hasCustomPrompt="1"/>
          </p:nvPr>
        </p:nvSpPr>
        <p:spPr bwMode="white">
          <a:xfrm>
            <a:off x="1141805" y="6363403"/>
            <a:ext cx="247054" cy="200806"/>
          </a:xfrm>
          <a:custGeom>
            <a:avLst/>
            <a:gdLst>
              <a:gd name="connsiteX0" fmla="*/ 170612 w 247054"/>
              <a:gd name="connsiteY0" fmla="*/ 0 h 200806"/>
              <a:gd name="connsiteX1" fmla="*/ 170622 w 247054"/>
              <a:gd name="connsiteY1" fmla="*/ 0 h 200806"/>
              <a:gd name="connsiteX2" fmla="*/ 191120 w 247054"/>
              <a:gd name="connsiteY2" fmla="*/ 4330 h 200806"/>
              <a:gd name="connsiteX3" fmla="*/ 207574 w 247054"/>
              <a:gd name="connsiteY3" fmla="*/ 16050 h 200806"/>
              <a:gd name="connsiteX4" fmla="*/ 239787 w 247054"/>
              <a:gd name="connsiteY4" fmla="*/ 3859 h 200806"/>
              <a:gd name="connsiteX5" fmla="*/ 217518 w 247054"/>
              <a:gd name="connsiteY5" fmla="*/ 31892 h 200806"/>
              <a:gd name="connsiteX6" fmla="*/ 246578 w 247054"/>
              <a:gd name="connsiteY6" fmla="*/ 23924 h 200806"/>
              <a:gd name="connsiteX7" fmla="*/ 247054 w 247054"/>
              <a:gd name="connsiteY7" fmla="*/ 24117 h 200806"/>
              <a:gd name="connsiteX8" fmla="*/ 247054 w 247054"/>
              <a:gd name="connsiteY8" fmla="*/ 24118 h 200806"/>
              <a:gd name="connsiteX9" fmla="*/ 221718 w 247054"/>
              <a:gd name="connsiteY9" fmla="*/ 50336 h 200806"/>
              <a:gd name="connsiteX10" fmla="*/ 221880 w 247054"/>
              <a:gd name="connsiteY10" fmla="*/ 56813 h 200806"/>
              <a:gd name="connsiteX11" fmla="*/ 77815 w 247054"/>
              <a:gd name="connsiteY11" fmla="*/ 200806 h 200806"/>
              <a:gd name="connsiteX12" fmla="*/ 0 w 247054"/>
              <a:gd name="connsiteY12" fmla="*/ 178046 h 200806"/>
              <a:gd name="connsiteX13" fmla="*/ 12067 w 247054"/>
              <a:gd name="connsiteY13" fmla="*/ 178726 h 200806"/>
              <a:gd name="connsiteX14" fmla="*/ 74872 w 247054"/>
              <a:gd name="connsiteY14" fmla="*/ 157101 h 200806"/>
              <a:gd name="connsiteX15" fmla="*/ 27469 w 247054"/>
              <a:gd name="connsiteY15" fmla="*/ 121919 h 200806"/>
              <a:gd name="connsiteX16" fmla="*/ 36919 w 247054"/>
              <a:gd name="connsiteY16" fmla="*/ 122807 h 200806"/>
              <a:gd name="connsiteX17" fmla="*/ 50229 w 247054"/>
              <a:gd name="connsiteY17" fmla="*/ 121039 h 200806"/>
              <a:gd name="connsiteX18" fmla="*/ 9619 w 247054"/>
              <a:gd name="connsiteY18" fmla="*/ 71343 h 200806"/>
              <a:gd name="connsiteX19" fmla="*/ 9619 w 247054"/>
              <a:gd name="connsiteY19" fmla="*/ 70733 h 200806"/>
              <a:gd name="connsiteX20" fmla="*/ 32534 w 247054"/>
              <a:gd name="connsiteY20" fmla="*/ 77041 h 200806"/>
              <a:gd name="connsiteX21" fmla="*/ 10021 w 247054"/>
              <a:gd name="connsiteY21" fmla="*/ 34911 h 200806"/>
              <a:gd name="connsiteX22" fmla="*/ 16900 w 247054"/>
              <a:gd name="connsiteY22" fmla="*/ 9410 h 200806"/>
              <a:gd name="connsiteX23" fmla="*/ 121277 w 247054"/>
              <a:gd name="connsiteY23" fmla="*/ 62164 h 200806"/>
              <a:gd name="connsiteX24" fmla="*/ 119953 w 247054"/>
              <a:gd name="connsiteY24" fmla="*/ 50622 h 200806"/>
              <a:gd name="connsiteX25" fmla="*/ 150895 w 247054"/>
              <a:gd name="connsiteY25" fmla="*/ 3979 h 20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054" h="200806">
                <a:moveTo>
                  <a:pt x="170612" y="0"/>
                </a:moveTo>
                <a:lnTo>
                  <a:pt x="170622" y="0"/>
                </a:lnTo>
                <a:lnTo>
                  <a:pt x="191120" y="4330"/>
                </a:lnTo>
                <a:cubicBezTo>
                  <a:pt x="197384" y="7112"/>
                  <a:pt x="202973" y="11124"/>
                  <a:pt x="207574" y="16050"/>
                </a:cubicBezTo>
                <a:cubicBezTo>
                  <a:pt x="219118" y="13710"/>
                  <a:pt x="229976" y="9572"/>
                  <a:pt x="239787" y="3859"/>
                </a:cubicBezTo>
                <a:cubicBezTo>
                  <a:pt x="235977" y="15687"/>
                  <a:pt x="227976" y="25615"/>
                  <a:pt x="217518" y="31892"/>
                </a:cubicBezTo>
                <a:cubicBezTo>
                  <a:pt x="227767" y="30649"/>
                  <a:pt x="237492" y="27908"/>
                  <a:pt x="246578" y="23924"/>
                </a:cubicBezTo>
                <a:lnTo>
                  <a:pt x="247054" y="24117"/>
                </a:lnTo>
                <a:lnTo>
                  <a:pt x="247054" y="24118"/>
                </a:lnTo>
                <a:lnTo>
                  <a:pt x="221718" y="50336"/>
                </a:lnTo>
                <a:cubicBezTo>
                  <a:pt x="221880" y="52513"/>
                  <a:pt x="221880" y="54683"/>
                  <a:pt x="221880" y="56813"/>
                </a:cubicBezTo>
                <a:cubicBezTo>
                  <a:pt x="221880" y="123641"/>
                  <a:pt x="170979" y="200806"/>
                  <a:pt x="77815" y="200806"/>
                </a:cubicBezTo>
                <a:cubicBezTo>
                  <a:pt x="49101" y="200806"/>
                  <a:pt x="22521" y="192406"/>
                  <a:pt x="0" y="178046"/>
                </a:cubicBezTo>
                <a:cubicBezTo>
                  <a:pt x="4030" y="178533"/>
                  <a:pt x="8045" y="178726"/>
                  <a:pt x="12067" y="178726"/>
                </a:cubicBezTo>
                <a:cubicBezTo>
                  <a:pt x="35676" y="178726"/>
                  <a:pt x="57586" y="170650"/>
                  <a:pt x="74872" y="157101"/>
                </a:cubicBezTo>
                <a:cubicBezTo>
                  <a:pt x="52638" y="156661"/>
                  <a:pt x="33985" y="142024"/>
                  <a:pt x="27469" y="121919"/>
                </a:cubicBezTo>
                <a:cubicBezTo>
                  <a:pt x="30565" y="122491"/>
                  <a:pt x="33669" y="122807"/>
                  <a:pt x="36919" y="122807"/>
                </a:cubicBezTo>
                <a:cubicBezTo>
                  <a:pt x="41498" y="122807"/>
                  <a:pt x="46006" y="122158"/>
                  <a:pt x="50229" y="121039"/>
                </a:cubicBezTo>
                <a:cubicBezTo>
                  <a:pt x="27068" y="116377"/>
                  <a:pt x="9619" y="95902"/>
                  <a:pt x="9619" y="71343"/>
                </a:cubicBezTo>
                <a:lnTo>
                  <a:pt x="9619" y="70733"/>
                </a:lnTo>
                <a:cubicBezTo>
                  <a:pt x="16453" y="74509"/>
                  <a:pt x="24250" y="76801"/>
                  <a:pt x="32534" y="77041"/>
                </a:cubicBezTo>
                <a:cubicBezTo>
                  <a:pt x="18984" y="67962"/>
                  <a:pt x="10021" y="52521"/>
                  <a:pt x="10021" y="34911"/>
                </a:cubicBezTo>
                <a:cubicBezTo>
                  <a:pt x="10021" y="25499"/>
                  <a:pt x="12515" y="16853"/>
                  <a:pt x="16900" y="9410"/>
                </a:cubicBezTo>
                <a:cubicBezTo>
                  <a:pt x="41861" y="39967"/>
                  <a:pt x="79177" y="60195"/>
                  <a:pt x="121277" y="62164"/>
                </a:cubicBezTo>
                <a:cubicBezTo>
                  <a:pt x="120439" y="58504"/>
                  <a:pt x="119953" y="54644"/>
                  <a:pt x="119953" y="50622"/>
                </a:cubicBezTo>
                <a:cubicBezTo>
                  <a:pt x="119953" y="29661"/>
                  <a:pt x="132710" y="11666"/>
                  <a:pt x="150895" y="3979"/>
                </a:cubicBezTo>
                <a:close/>
              </a:path>
            </a:pathLst>
          </a:custGeom>
          <a:solidFill>
            <a:schemeClr val="bg1"/>
          </a:solidFill>
        </p:spPr>
        <p:txBody>
          <a:bodyPr wrap="square">
            <a:noAutofit/>
          </a:bodyPr>
          <a:lstStyle>
            <a:lvl1pPr marL="126000" indent="0">
              <a:buFontTx/>
              <a:buNone/>
              <a:defRPr sz="100">
                <a:noFill/>
              </a:defRPr>
            </a:lvl1pPr>
          </a:lstStyle>
          <a:p>
            <a:pPr lvl="0"/>
            <a:r>
              <a:rPr lang="en-GB" dirty="0"/>
              <a:t>Set text to 'No Fill'</a:t>
            </a:r>
          </a:p>
        </p:txBody>
      </p:sp>
      <p:sp>
        <p:nvSpPr>
          <p:cNvPr id="37" name="Text Placeholder 36">
            <a:extLst>
              <a:ext uri="{FF2B5EF4-FFF2-40B4-BE49-F238E27FC236}">
                <a16:creationId xmlns:a16="http://schemas.microsoft.com/office/drawing/2014/main" id="{0F45777E-F94E-1A75-EED7-EAD06B5C0354}"/>
              </a:ext>
            </a:extLst>
          </p:cNvPr>
          <p:cNvSpPr>
            <a:spLocks noGrp="1"/>
          </p:cNvSpPr>
          <p:nvPr>
            <p:ph type="body" sz="quarter" idx="23" hasCustomPrompt="1"/>
          </p:nvPr>
        </p:nvSpPr>
        <p:spPr bwMode="white">
          <a:xfrm>
            <a:off x="1579361" y="6341042"/>
            <a:ext cx="247049" cy="245530"/>
          </a:xfrm>
          <a:custGeom>
            <a:avLst/>
            <a:gdLst>
              <a:gd name="connsiteX0" fmla="*/ 247049 w 247049"/>
              <a:gd name="connsiteY0" fmla="*/ 123517 h 245530"/>
              <a:gd name="connsiteX1" fmla="*/ 247049 w 247049"/>
              <a:gd name="connsiteY1" fmla="*/ 123526 h 245530"/>
              <a:gd name="connsiteX2" fmla="*/ 247048 w 247049"/>
              <a:gd name="connsiteY2" fmla="*/ 123522 h 245530"/>
              <a:gd name="connsiteX3" fmla="*/ 123514 w 247049"/>
              <a:gd name="connsiteY3" fmla="*/ 0 h 245530"/>
              <a:gd name="connsiteX4" fmla="*/ 123524 w 247049"/>
              <a:gd name="connsiteY4" fmla="*/ 0 h 245530"/>
              <a:gd name="connsiteX5" fmla="*/ 171592 w 247049"/>
              <a:gd name="connsiteY5" fmla="*/ 9704 h 245530"/>
              <a:gd name="connsiteX6" fmla="*/ 237338 w 247049"/>
              <a:gd name="connsiteY6" fmla="*/ 75436 h 245530"/>
              <a:gd name="connsiteX7" fmla="*/ 247048 w 247049"/>
              <a:gd name="connsiteY7" fmla="*/ 123522 h 245530"/>
              <a:gd name="connsiteX8" fmla="*/ 239063 w 247049"/>
              <a:gd name="connsiteY8" fmla="*/ 167283 h 245530"/>
              <a:gd name="connsiteX9" fmla="*/ 142826 w 247049"/>
              <a:gd name="connsiteY9" fmla="*/ 245523 h 245530"/>
              <a:gd name="connsiteX10" fmla="*/ 142826 w 247049"/>
              <a:gd name="connsiteY10" fmla="*/ 159232 h 245530"/>
              <a:gd name="connsiteX11" fmla="*/ 171573 w 247049"/>
              <a:gd name="connsiteY11" fmla="*/ 159232 h 245530"/>
              <a:gd name="connsiteX12" fmla="*/ 177078 w 247049"/>
              <a:gd name="connsiteY12" fmla="*/ 123526 h 245530"/>
              <a:gd name="connsiteX13" fmla="*/ 142826 w 247049"/>
              <a:gd name="connsiteY13" fmla="*/ 123526 h 245530"/>
              <a:gd name="connsiteX14" fmla="*/ 142826 w 247049"/>
              <a:gd name="connsiteY14" fmla="*/ 100364 h 245530"/>
              <a:gd name="connsiteX15" fmla="*/ 162924 w 247049"/>
              <a:gd name="connsiteY15" fmla="*/ 81063 h 245530"/>
              <a:gd name="connsiteX16" fmla="*/ 178526 w 247049"/>
              <a:gd name="connsiteY16" fmla="*/ 81063 h 245530"/>
              <a:gd name="connsiteX17" fmla="*/ 178526 w 247049"/>
              <a:gd name="connsiteY17" fmla="*/ 50668 h 245530"/>
              <a:gd name="connsiteX18" fmla="*/ 150866 w 247049"/>
              <a:gd name="connsiteY18" fmla="*/ 48259 h 245530"/>
              <a:gd name="connsiteX19" fmla="*/ 104222 w 247049"/>
              <a:gd name="connsiteY19" fmla="*/ 96303 h 245530"/>
              <a:gd name="connsiteX20" fmla="*/ 104222 w 247049"/>
              <a:gd name="connsiteY20" fmla="*/ 123533 h 245530"/>
              <a:gd name="connsiteX21" fmla="*/ 72856 w 247049"/>
              <a:gd name="connsiteY21" fmla="*/ 123533 h 245530"/>
              <a:gd name="connsiteX22" fmla="*/ 72856 w 247049"/>
              <a:gd name="connsiteY22" fmla="*/ 159240 h 245530"/>
              <a:gd name="connsiteX23" fmla="*/ 104222 w 247049"/>
              <a:gd name="connsiteY23" fmla="*/ 159240 h 245530"/>
              <a:gd name="connsiteX24" fmla="*/ 104222 w 247049"/>
              <a:gd name="connsiteY24" fmla="*/ 245530 h 245530"/>
              <a:gd name="connsiteX25" fmla="*/ 7978 w 247049"/>
              <a:gd name="connsiteY25" fmla="*/ 167292 h 245530"/>
              <a:gd name="connsiteX26" fmla="*/ 0 w 247049"/>
              <a:gd name="connsiteY26" fmla="*/ 123532 h 245530"/>
              <a:gd name="connsiteX27" fmla="*/ 0 w 247049"/>
              <a:gd name="connsiteY27" fmla="*/ 123521 h 245530"/>
              <a:gd name="connsiteX28" fmla="*/ 9703 w 247049"/>
              <a:gd name="connsiteY28" fmla="*/ 75436 h 245530"/>
              <a:gd name="connsiteX29" fmla="*/ 75432 w 247049"/>
              <a:gd name="connsiteY29" fmla="*/ 9704 h 2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049" h="245530">
                <a:moveTo>
                  <a:pt x="247049" y="123517"/>
                </a:moveTo>
                <a:lnTo>
                  <a:pt x="247049" y="123526"/>
                </a:lnTo>
                <a:lnTo>
                  <a:pt x="247048" y="123522"/>
                </a:lnTo>
                <a:close/>
                <a:moveTo>
                  <a:pt x="123514" y="0"/>
                </a:moveTo>
                <a:lnTo>
                  <a:pt x="123524" y="0"/>
                </a:lnTo>
                <a:lnTo>
                  <a:pt x="171592" y="9704"/>
                </a:lnTo>
                <a:cubicBezTo>
                  <a:pt x="201148" y="22203"/>
                  <a:pt x="224832" y="45877"/>
                  <a:pt x="237338" y="75436"/>
                </a:cubicBezTo>
                <a:lnTo>
                  <a:pt x="247048" y="123522"/>
                </a:lnTo>
                <a:lnTo>
                  <a:pt x="239063" y="167283"/>
                </a:lnTo>
                <a:cubicBezTo>
                  <a:pt x="223583" y="208096"/>
                  <a:pt x="187089" y="238581"/>
                  <a:pt x="142826" y="245523"/>
                </a:cubicBezTo>
                <a:lnTo>
                  <a:pt x="142826" y="159232"/>
                </a:lnTo>
                <a:lnTo>
                  <a:pt x="171573" y="159232"/>
                </a:lnTo>
                <a:lnTo>
                  <a:pt x="177078" y="123526"/>
                </a:lnTo>
                <a:lnTo>
                  <a:pt x="142826" y="123526"/>
                </a:lnTo>
                <a:lnTo>
                  <a:pt x="142826" y="100364"/>
                </a:lnTo>
                <a:cubicBezTo>
                  <a:pt x="142826" y="90598"/>
                  <a:pt x="147608" y="81063"/>
                  <a:pt x="162924" y="81063"/>
                </a:cubicBezTo>
                <a:lnTo>
                  <a:pt x="178526" y="81063"/>
                </a:lnTo>
                <a:lnTo>
                  <a:pt x="178526" y="50668"/>
                </a:lnTo>
                <a:cubicBezTo>
                  <a:pt x="178526" y="50668"/>
                  <a:pt x="164382" y="48259"/>
                  <a:pt x="150866" y="48259"/>
                </a:cubicBezTo>
                <a:cubicBezTo>
                  <a:pt x="122633" y="48259"/>
                  <a:pt x="104222" y="65352"/>
                  <a:pt x="104222" y="96303"/>
                </a:cubicBezTo>
                <a:lnTo>
                  <a:pt x="104222" y="123533"/>
                </a:lnTo>
                <a:lnTo>
                  <a:pt x="72856" y="123533"/>
                </a:lnTo>
                <a:lnTo>
                  <a:pt x="72856" y="159240"/>
                </a:lnTo>
                <a:lnTo>
                  <a:pt x="104222" y="159240"/>
                </a:lnTo>
                <a:lnTo>
                  <a:pt x="104222" y="245530"/>
                </a:lnTo>
                <a:cubicBezTo>
                  <a:pt x="59923" y="238588"/>
                  <a:pt x="23447" y="208104"/>
                  <a:pt x="7978" y="167292"/>
                </a:cubicBezTo>
                <a:lnTo>
                  <a:pt x="0" y="123532"/>
                </a:lnTo>
                <a:lnTo>
                  <a:pt x="0" y="123521"/>
                </a:lnTo>
                <a:lnTo>
                  <a:pt x="9703" y="75436"/>
                </a:lnTo>
                <a:cubicBezTo>
                  <a:pt x="22201" y="45877"/>
                  <a:pt x="45874" y="22203"/>
                  <a:pt x="75432" y="9704"/>
                </a:cubicBezTo>
                <a:close/>
              </a:path>
            </a:pathLst>
          </a:custGeom>
          <a:solidFill>
            <a:schemeClr val="bg1"/>
          </a:solidFill>
        </p:spPr>
        <p:txBody>
          <a:bodyPr wrap="square">
            <a:noAutofit/>
          </a:bodyPr>
          <a:lstStyle>
            <a:lvl1pPr marL="126000" indent="0">
              <a:buFontTx/>
              <a:buNone/>
              <a:defRPr sz="100">
                <a:noFill/>
              </a:defRPr>
            </a:lvl1pPr>
          </a:lstStyle>
          <a:p>
            <a:pPr lvl="0"/>
            <a:r>
              <a:rPr lang="en-GB" dirty="0"/>
              <a:t>Set text to 'No Fill'</a:t>
            </a:r>
          </a:p>
        </p:txBody>
      </p:sp>
    </p:spTree>
    <p:extLst>
      <p:ext uri="{BB962C8B-B14F-4D97-AF65-F5344CB8AC3E}">
        <p14:creationId xmlns:p14="http://schemas.microsoft.com/office/powerpoint/2010/main" val="571268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4E1B4C6A-FC10-1448-1E27-DF64D1240D3D}"/>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17A43093-614C-45B7-8738-DBDAEC3299C6}" type="datetime4">
              <a:rPr lang="en-GB" smtClean="0"/>
              <a:t>24 June 2025</a:t>
            </a:fld>
            <a:endParaRPr lang="en-GB" dirty="0"/>
          </a:p>
        </p:txBody>
      </p:sp>
      <p:sp>
        <p:nvSpPr>
          <p:cNvPr id="2" name="Pladsholder til sidefod 2" hidden="1">
            <a:extLst>
              <a:ext uri="{FF2B5EF4-FFF2-40B4-BE49-F238E27FC236}">
                <a16:creationId xmlns:a16="http://schemas.microsoft.com/office/drawing/2014/main" id="{A5994E2A-D7B1-7AEA-2559-23573D49DE3D}"/>
              </a:ext>
            </a:extLst>
          </p:cNvPr>
          <p:cNvSpPr>
            <a:spLocks noGrp="1"/>
          </p:cNvSpPr>
          <p:nvPr>
            <p:ph type="ftr" sz="quarter" idx="27"/>
          </p:nvPr>
        </p:nvSpPr>
        <p:spPr>
          <a:xfrm>
            <a:off x="0" y="6858000"/>
            <a:ext cx="0" cy="0"/>
          </a:xfrm>
        </p:spPr>
        <p:txBody>
          <a:bodyPr/>
          <a:lstStyle>
            <a:lvl1pPr>
              <a:defRPr sz="100">
                <a:noFill/>
              </a:defRPr>
            </a:lvl1pPr>
          </a:lstStyle>
          <a:p>
            <a:endParaRPr lang="en-GB" dirty="0"/>
          </a:p>
        </p:txBody>
      </p:sp>
      <p:sp>
        <p:nvSpPr>
          <p:cNvPr id="3" name="Pladsholder til slidenummer 3" hidden="1">
            <a:extLst>
              <a:ext uri="{FF2B5EF4-FFF2-40B4-BE49-F238E27FC236}">
                <a16:creationId xmlns:a16="http://schemas.microsoft.com/office/drawing/2014/main" id="{57C40DBD-6309-490F-D680-49459FC88CC6}"/>
              </a:ext>
            </a:extLst>
          </p:cNvPr>
          <p:cNvSpPr>
            <a:spLocks noGrp="1"/>
          </p:cNvSpPr>
          <p:nvPr>
            <p:ph type="sldNum" sz="quarter" idx="28"/>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8" name="Freeform: Shape 7">
            <a:extLst>
              <a:ext uri="{FF2B5EF4-FFF2-40B4-BE49-F238E27FC236}">
                <a16:creationId xmlns:a16="http://schemas.microsoft.com/office/drawing/2014/main" id="{A713A15C-583A-4254-81C4-237DB4F5C847}"/>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2369F5"/>
          </a:solidFill>
          <a:ln w="9525" cap="flat">
            <a:noFill/>
            <a:prstDash val="solid"/>
            <a:miter/>
          </a:ln>
        </p:spPr>
        <p:txBody>
          <a:bodyPr rtlCol="0" anchor="ctr"/>
          <a:lstStyle/>
          <a:p>
            <a:endParaRPr lang="en-GB" dirty="0"/>
          </a:p>
        </p:txBody>
      </p:sp>
      <p:sp>
        <p:nvSpPr>
          <p:cNvPr id="9" name="Freeform: Shape 8">
            <a:extLst>
              <a:ext uri="{FF2B5EF4-FFF2-40B4-BE49-F238E27FC236}">
                <a16:creationId xmlns:a16="http://schemas.microsoft.com/office/drawing/2014/main" id="{D9EBE63A-C306-A478-46EA-ADCFCEC15D63}"/>
              </a:ext>
            </a:extLst>
          </p:cNvPr>
          <p:cNvSpPr/>
          <p:nvPr/>
        </p:nvSpPr>
        <p:spPr>
          <a:xfrm>
            <a:off x="3429000" y="0"/>
            <a:ext cx="8763000" cy="3429000"/>
          </a:xfrm>
          <a:custGeom>
            <a:avLst/>
            <a:gdLst>
              <a:gd name="connsiteX0" fmla="*/ 0 w 8763000"/>
              <a:gd name="connsiteY0" fmla="*/ 0 h 3429000"/>
              <a:gd name="connsiteX1" fmla="*/ 8763000 w 8763000"/>
              <a:gd name="connsiteY1" fmla="*/ 0 h 3429000"/>
              <a:gd name="connsiteX2" fmla="*/ 8763000 w 8763000"/>
              <a:gd name="connsiteY2" fmla="*/ 3429000 h 3429000"/>
              <a:gd name="connsiteX3" fmla="*/ 0 w 8763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763000" h="3429000">
                <a:moveTo>
                  <a:pt x="0" y="0"/>
                </a:moveTo>
                <a:lnTo>
                  <a:pt x="8763000" y="0"/>
                </a:lnTo>
                <a:lnTo>
                  <a:pt x="8763000" y="3429000"/>
                </a:lnTo>
                <a:lnTo>
                  <a:pt x="0" y="3429000"/>
                </a:lnTo>
                <a:close/>
              </a:path>
            </a:pathLst>
          </a:custGeom>
          <a:solidFill>
            <a:srgbClr val="EDEBDE"/>
          </a:solidFill>
          <a:ln w="9525"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7231FE5C-CB2E-86DA-5B34-46CC48497C13}"/>
              </a:ext>
            </a:extLst>
          </p:cNvPr>
          <p:cNvSpPr/>
          <p:nvPr/>
        </p:nvSpPr>
        <p:spPr>
          <a:xfrm>
            <a:off x="8763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rgbClr val="002B45"/>
          </a:solidFill>
          <a:ln w="9525"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82F32E09-BFD1-82A6-E65C-B9AE31533D77}"/>
              </a:ext>
            </a:extLst>
          </p:cNvPr>
          <p:cNvSpPr/>
          <p:nvPr/>
        </p:nvSpPr>
        <p:spPr>
          <a:xfrm>
            <a:off x="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rgbClr val="002B45"/>
          </a:solidFill>
          <a:ln w="9525"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E0B2F5FA-8303-7C4F-D1A2-9E72845BB8EB}"/>
              </a:ext>
            </a:extLst>
          </p:cNvPr>
          <p:cNvSpPr/>
          <p:nvPr/>
        </p:nvSpPr>
        <p:spPr bwMode="white">
          <a:xfrm>
            <a:off x="312419" y="380047"/>
            <a:ext cx="2051570" cy="806767"/>
          </a:xfrm>
          <a:custGeom>
            <a:avLst/>
            <a:gdLst>
              <a:gd name="connsiteX0" fmla="*/ 473393 w 2051570"/>
              <a:gd name="connsiteY0" fmla="*/ 658178 h 806767"/>
              <a:gd name="connsiteX1" fmla="*/ 596265 w 2051570"/>
              <a:gd name="connsiteY1" fmla="*/ 715328 h 806767"/>
              <a:gd name="connsiteX2" fmla="*/ 648653 w 2051570"/>
              <a:gd name="connsiteY2" fmla="*/ 706755 h 806767"/>
              <a:gd name="connsiteX3" fmla="*/ 648653 w 2051570"/>
              <a:gd name="connsiteY3" fmla="*/ 791528 h 806767"/>
              <a:gd name="connsiteX4" fmla="*/ 577215 w 2051570"/>
              <a:gd name="connsiteY4" fmla="*/ 806768 h 806767"/>
              <a:gd name="connsiteX5" fmla="*/ 400050 w 2051570"/>
              <a:gd name="connsiteY5" fmla="*/ 720090 h 806767"/>
              <a:gd name="connsiteX6" fmla="*/ 364808 w 2051570"/>
              <a:gd name="connsiteY6" fmla="*/ 685800 h 806767"/>
              <a:gd name="connsiteX7" fmla="*/ 330518 w 2051570"/>
              <a:gd name="connsiteY7" fmla="*/ 687705 h 806767"/>
              <a:gd name="connsiteX8" fmla="*/ 0 w 2051570"/>
              <a:gd name="connsiteY8" fmla="*/ 343853 h 806767"/>
              <a:gd name="connsiteX9" fmla="*/ 330518 w 2051570"/>
              <a:gd name="connsiteY9" fmla="*/ 0 h 806767"/>
              <a:gd name="connsiteX10" fmla="*/ 661988 w 2051570"/>
              <a:gd name="connsiteY10" fmla="*/ 343853 h 806767"/>
              <a:gd name="connsiteX11" fmla="*/ 473393 w 2051570"/>
              <a:gd name="connsiteY11" fmla="*/ 658178 h 806767"/>
              <a:gd name="connsiteX12" fmla="*/ 109538 w 2051570"/>
              <a:gd name="connsiteY12" fmla="*/ 343853 h 806767"/>
              <a:gd name="connsiteX13" fmla="*/ 330518 w 2051570"/>
              <a:gd name="connsiteY13" fmla="*/ 593407 h 806767"/>
              <a:gd name="connsiteX14" fmla="*/ 552450 w 2051570"/>
              <a:gd name="connsiteY14" fmla="*/ 343853 h 806767"/>
              <a:gd name="connsiteX15" fmla="*/ 330518 w 2051570"/>
              <a:gd name="connsiteY15" fmla="*/ 94297 h 806767"/>
              <a:gd name="connsiteX16" fmla="*/ 109538 w 2051570"/>
              <a:gd name="connsiteY16" fmla="*/ 343853 h 806767"/>
              <a:gd name="connsiteX17" fmla="*/ 1354312 w 2051570"/>
              <a:gd name="connsiteY17" fmla="*/ 290513 h 806767"/>
              <a:gd name="connsiteX18" fmla="*/ 1354312 w 2051570"/>
              <a:gd name="connsiteY18" fmla="*/ 377190 h 806767"/>
              <a:gd name="connsiteX19" fmla="*/ 1233345 w 2051570"/>
              <a:gd name="connsiteY19" fmla="*/ 377190 h 806767"/>
              <a:gd name="connsiteX20" fmla="*/ 1233345 w 2051570"/>
              <a:gd name="connsiteY20" fmla="*/ 508635 h 806767"/>
              <a:gd name="connsiteX21" fmla="*/ 1305735 w 2051570"/>
              <a:gd name="connsiteY21" fmla="*/ 599123 h 806767"/>
              <a:gd name="connsiteX22" fmla="*/ 1354312 w 2051570"/>
              <a:gd name="connsiteY22" fmla="*/ 588645 h 806767"/>
              <a:gd name="connsiteX23" fmla="*/ 1354312 w 2051570"/>
              <a:gd name="connsiteY23" fmla="*/ 674370 h 806767"/>
              <a:gd name="connsiteX24" fmla="*/ 1277160 w 2051570"/>
              <a:gd name="connsiteY24" fmla="*/ 687705 h 806767"/>
              <a:gd name="connsiteX25" fmla="*/ 1149525 w 2051570"/>
              <a:gd name="connsiteY25" fmla="*/ 580073 h 806767"/>
              <a:gd name="connsiteX26" fmla="*/ 1141905 w 2051570"/>
              <a:gd name="connsiteY26" fmla="*/ 580073 h 806767"/>
              <a:gd name="connsiteX27" fmla="*/ 955215 w 2051570"/>
              <a:gd name="connsiteY27" fmla="*/ 687705 h 806767"/>
              <a:gd name="connsiteX28" fmla="*/ 749475 w 2051570"/>
              <a:gd name="connsiteY28" fmla="*/ 498157 h 806767"/>
              <a:gd name="connsiteX29" fmla="*/ 865680 w 2051570"/>
              <a:gd name="connsiteY29" fmla="*/ 333375 h 806767"/>
              <a:gd name="connsiteX30" fmla="*/ 865680 w 2051570"/>
              <a:gd name="connsiteY30" fmla="*/ 326707 h 806767"/>
              <a:gd name="connsiteX31" fmla="*/ 767572 w 2051570"/>
              <a:gd name="connsiteY31" fmla="*/ 186690 h 806767"/>
              <a:gd name="connsiteX32" fmla="*/ 998077 w 2051570"/>
              <a:gd name="connsiteY32" fmla="*/ 952 h 806767"/>
              <a:gd name="connsiteX33" fmla="*/ 1229535 w 2051570"/>
              <a:gd name="connsiteY33" fmla="*/ 191452 h 806767"/>
              <a:gd name="connsiteX34" fmla="*/ 1121902 w 2051570"/>
              <a:gd name="connsiteY34" fmla="*/ 191452 h 806767"/>
              <a:gd name="connsiteX35" fmla="*/ 997125 w 2051570"/>
              <a:gd name="connsiteY35" fmla="*/ 92392 h 806767"/>
              <a:gd name="connsiteX36" fmla="*/ 870442 w 2051570"/>
              <a:gd name="connsiteY36" fmla="*/ 192405 h 806767"/>
              <a:gd name="connsiteX37" fmla="*/ 988552 w 2051570"/>
              <a:gd name="connsiteY37" fmla="*/ 290513 h 806767"/>
              <a:gd name="connsiteX38" fmla="*/ 1354312 w 2051570"/>
              <a:gd name="connsiteY38" fmla="*/ 290513 h 806767"/>
              <a:gd name="connsiteX39" fmla="*/ 976170 w 2051570"/>
              <a:gd name="connsiteY39" fmla="*/ 596265 h 806767"/>
              <a:gd name="connsiteX40" fmla="*/ 1134285 w 2051570"/>
              <a:gd name="connsiteY40" fmla="*/ 429578 h 806767"/>
              <a:gd name="connsiteX41" fmla="*/ 1134285 w 2051570"/>
              <a:gd name="connsiteY41" fmla="*/ 377190 h 806767"/>
              <a:gd name="connsiteX42" fmla="*/ 986647 w 2051570"/>
              <a:gd name="connsiteY42" fmla="*/ 377190 h 806767"/>
              <a:gd name="connsiteX43" fmla="*/ 854250 w 2051570"/>
              <a:gd name="connsiteY43" fmla="*/ 486728 h 806767"/>
              <a:gd name="connsiteX44" fmla="*/ 976170 w 2051570"/>
              <a:gd name="connsiteY44" fmla="*/ 596265 h 806767"/>
              <a:gd name="connsiteX45" fmla="*/ 2051571 w 2051570"/>
              <a:gd name="connsiteY45" fmla="*/ 677228 h 806767"/>
              <a:gd name="connsiteX46" fmla="*/ 1941081 w 2051570"/>
              <a:gd name="connsiteY46" fmla="*/ 677228 h 806767"/>
              <a:gd name="connsiteX47" fmla="*/ 1876311 w 2051570"/>
              <a:gd name="connsiteY47" fmla="*/ 500063 h 806767"/>
              <a:gd name="connsiteX48" fmla="*/ 1571511 w 2051570"/>
              <a:gd name="connsiteY48" fmla="*/ 500063 h 806767"/>
              <a:gd name="connsiteX49" fmla="*/ 1506741 w 2051570"/>
              <a:gd name="connsiteY49" fmla="*/ 677228 h 806767"/>
              <a:gd name="connsiteX50" fmla="*/ 1395298 w 2051570"/>
              <a:gd name="connsiteY50" fmla="*/ 677228 h 806767"/>
              <a:gd name="connsiteX51" fmla="*/ 1646758 w 2051570"/>
              <a:gd name="connsiteY51" fmla="*/ 10477 h 806767"/>
              <a:gd name="connsiteX52" fmla="*/ 1801063 w 2051570"/>
              <a:gd name="connsiteY52" fmla="*/ 10477 h 806767"/>
              <a:gd name="connsiteX53" fmla="*/ 2051571 w 2051570"/>
              <a:gd name="connsiteY53" fmla="*/ 677228 h 806767"/>
              <a:gd name="connsiteX54" fmla="*/ 1717243 w 2051570"/>
              <a:gd name="connsiteY54" fmla="*/ 102870 h 806767"/>
              <a:gd name="connsiteX55" fmla="*/ 1604848 w 2051570"/>
              <a:gd name="connsiteY55" fmla="*/ 410528 h 806767"/>
              <a:gd name="connsiteX56" fmla="*/ 1842973 w 2051570"/>
              <a:gd name="connsiteY56" fmla="*/ 410528 h 806767"/>
              <a:gd name="connsiteX57" fmla="*/ 1729626 w 2051570"/>
              <a:gd name="connsiteY57" fmla="*/ 102870 h 806767"/>
              <a:gd name="connsiteX58" fmla="*/ 1717243 w 2051570"/>
              <a:gd name="connsiteY58" fmla="*/ 102870 h 80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51570" h="806767">
                <a:moveTo>
                  <a:pt x="473393" y="658178"/>
                </a:moveTo>
                <a:cubicBezTo>
                  <a:pt x="512445" y="695325"/>
                  <a:pt x="553403" y="715328"/>
                  <a:pt x="596265" y="715328"/>
                </a:cubicBezTo>
                <a:cubicBezTo>
                  <a:pt x="613410" y="715328"/>
                  <a:pt x="634365" y="712470"/>
                  <a:pt x="648653" y="706755"/>
                </a:cubicBezTo>
                <a:lnTo>
                  <a:pt x="648653" y="791528"/>
                </a:lnTo>
                <a:cubicBezTo>
                  <a:pt x="626745" y="802005"/>
                  <a:pt x="601980" y="806768"/>
                  <a:pt x="577215" y="806768"/>
                </a:cubicBezTo>
                <a:cubicBezTo>
                  <a:pt x="521018" y="806768"/>
                  <a:pt x="461963" y="781050"/>
                  <a:pt x="400050" y="720090"/>
                </a:cubicBezTo>
                <a:lnTo>
                  <a:pt x="364808" y="685800"/>
                </a:lnTo>
                <a:cubicBezTo>
                  <a:pt x="353378" y="686753"/>
                  <a:pt x="341947" y="687705"/>
                  <a:pt x="330518" y="687705"/>
                </a:cubicBezTo>
                <a:cubicBezTo>
                  <a:pt x="146685" y="687705"/>
                  <a:pt x="0" y="555307"/>
                  <a:pt x="0" y="343853"/>
                </a:cubicBezTo>
                <a:cubicBezTo>
                  <a:pt x="0" y="132397"/>
                  <a:pt x="145733" y="0"/>
                  <a:pt x="330518" y="0"/>
                </a:cubicBezTo>
                <a:cubicBezTo>
                  <a:pt x="514350" y="0"/>
                  <a:pt x="661988" y="132397"/>
                  <a:pt x="661988" y="343853"/>
                </a:cubicBezTo>
                <a:cubicBezTo>
                  <a:pt x="661988" y="496253"/>
                  <a:pt x="584835" y="607695"/>
                  <a:pt x="473393" y="658178"/>
                </a:cubicBezTo>
                <a:close/>
                <a:moveTo>
                  <a:pt x="109538" y="343853"/>
                </a:moveTo>
                <a:cubicBezTo>
                  <a:pt x="109538" y="503873"/>
                  <a:pt x="209550" y="593407"/>
                  <a:pt x="330518" y="593407"/>
                </a:cubicBezTo>
                <a:cubicBezTo>
                  <a:pt x="450533" y="593407"/>
                  <a:pt x="552450" y="503873"/>
                  <a:pt x="552450" y="343853"/>
                </a:cubicBezTo>
                <a:cubicBezTo>
                  <a:pt x="552450" y="183833"/>
                  <a:pt x="450533" y="94297"/>
                  <a:pt x="330518" y="94297"/>
                </a:cubicBezTo>
                <a:cubicBezTo>
                  <a:pt x="209550" y="94297"/>
                  <a:pt x="109538" y="183833"/>
                  <a:pt x="109538" y="343853"/>
                </a:cubicBezTo>
                <a:close/>
                <a:moveTo>
                  <a:pt x="1354312" y="290513"/>
                </a:moveTo>
                <a:lnTo>
                  <a:pt x="1354312" y="377190"/>
                </a:lnTo>
                <a:lnTo>
                  <a:pt x="1233345" y="377190"/>
                </a:lnTo>
                <a:lnTo>
                  <a:pt x="1233345" y="508635"/>
                </a:lnTo>
                <a:cubicBezTo>
                  <a:pt x="1233345" y="579120"/>
                  <a:pt x="1262872" y="599123"/>
                  <a:pt x="1305735" y="599123"/>
                </a:cubicBezTo>
                <a:cubicBezTo>
                  <a:pt x="1321927" y="599123"/>
                  <a:pt x="1339072" y="596265"/>
                  <a:pt x="1354312" y="588645"/>
                </a:cubicBezTo>
                <a:lnTo>
                  <a:pt x="1354312" y="674370"/>
                </a:lnTo>
                <a:cubicBezTo>
                  <a:pt x="1330500" y="682943"/>
                  <a:pt x="1303830" y="687705"/>
                  <a:pt x="1277160" y="687705"/>
                </a:cubicBezTo>
                <a:cubicBezTo>
                  <a:pt x="1210485" y="687705"/>
                  <a:pt x="1163812" y="657225"/>
                  <a:pt x="1149525" y="580073"/>
                </a:cubicBezTo>
                <a:lnTo>
                  <a:pt x="1141905" y="580073"/>
                </a:lnTo>
                <a:cubicBezTo>
                  <a:pt x="1108567" y="648653"/>
                  <a:pt x="1045702" y="687705"/>
                  <a:pt x="955215" y="687705"/>
                </a:cubicBezTo>
                <a:cubicBezTo>
                  <a:pt x="819960" y="687705"/>
                  <a:pt x="749475" y="602932"/>
                  <a:pt x="749475" y="498157"/>
                </a:cubicBezTo>
                <a:cubicBezTo>
                  <a:pt x="749475" y="417195"/>
                  <a:pt x="791385" y="360998"/>
                  <a:pt x="865680" y="333375"/>
                </a:cubicBezTo>
                <a:lnTo>
                  <a:pt x="865680" y="326707"/>
                </a:lnTo>
                <a:cubicBezTo>
                  <a:pt x="799005" y="301942"/>
                  <a:pt x="767572" y="247650"/>
                  <a:pt x="767572" y="186690"/>
                </a:cubicBezTo>
                <a:cubicBezTo>
                  <a:pt x="767572" y="80963"/>
                  <a:pt x="856155" y="952"/>
                  <a:pt x="998077" y="952"/>
                </a:cubicBezTo>
                <a:cubicBezTo>
                  <a:pt x="1131427" y="952"/>
                  <a:pt x="1219057" y="66675"/>
                  <a:pt x="1229535" y="191452"/>
                </a:cubicBezTo>
                <a:lnTo>
                  <a:pt x="1121902" y="191452"/>
                </a:lnTo>
                <a:cubicBezTo>
                  <a:pt x="1111425" y="123825"/>
                  <a:pt x="1060942" y="92392"/>
                  <a:pt x="997125" y="92392"/>
                </a:cubicBezTo>
                <a:cubicBezTo>
                  <a:pt x="920925" y="92392"/>
                  <a:pt x="870442" y="134302"/>
                  <a:pt x="870442" y="192405"/>
                </a:cubicBezTo>
                <a:cubicBezTo>
                  <a:pt x="870442" y="247650"/>
                  <a:pt x="914257" y="290513"/>
                  <a:pt x="988552" y="290513"/>
                </a:cubicBezTo>
                <a:lnTo>
                  <a:pt x="1354312" y="290513"/>
                </a:lnTo>
                <a:close/>
                <a:moveTo>
                  <a:pt x="976170" y="596265"/>
                </a:moveTo>
                <a:cubicBezTo>
                  <a:pt x="1055227" y="596265"/>
                  <a:pt x="1134285" y="538163"/>
                  <a:pt x="1134285" y="429578"/>
                </a:cubicBezTo>
                <a:lnTo>
                  <a:pt x="1134285" y="377190"/>
                </a:lnTo>
                <a:lnTo>
                  <a:pt x="986647" y="377190"/>
                </a:lnTo>
                <a:cubicBezTo>
                  <a:pt x="900922" y="377190"/>
                  <a:pt x="854250" y="422910"/>
                  <a:pt x="854250" y="486728"/>
                </a:cubicBezTo>
                <a:cubicBezTo>
                  <a:pt x="854250" y="556260"/>
                  <a:pt x="910447" y="596265"/>
                  <a:pt x="976170" y="596265"/>
                </a:cubicBezTo>
                <a:close/>
                <a:moveTo>
                  <a:pt x="2051571" y="677228"/>
                </a:moveTo>
                <a:lnTo>
                  <a:pt x="1941081" y="677228"/>
                </a:lnTo>
                <a:lnTo>
                  <a:pt x="1876311" y="500063"/>
                </a:lnTo>
                <a:lnTo>
                  <a:pt x="1571511" y="500063"/>
                </a:lnTo>
                <a:lnTo>
                  <a:pt x="1506741" y="677228"/>
                </a:lnTo>
                <a:lnTo>
                  <a:pt x="1395298" y="677228"/>
                </a:lnTo>
                <a:lnTo>
                  <a:pt x="1646758" y="10477"/>
                </a:lnTo>
                <a:lnTo>
                  <a:pt x="1801063" y="10477"/>
                </a:lnTo>
                <a:lnTo>
                  <a:pt x="2051571" y="677228"/>
                </a:lnTo>
                <a:close/>
                <a:moveTo>
                  <a:pt x="1717243" y="102870"/>
                </a:moveTo>
                <a:lnTo>
                  <a:pt x="1604848" y="410528"/>
                </a:lnTo>
                <a:lnTo>
                  <a:pt x="1842973" y="410528"/>
                </a:lnTo>
                <a:lnTo>
                  <a:pt x="1729626" y="102870"/>
                </a:lnTo>
                <a:lnTo>
                  <a:pt x="1717243" y="102870"/>
                </a:lnTo>
                <a:close/>
              </a:path>
            </a:pathLst>
          </a:custGeom>
          <a:solidFill>
            <a:srgbClr val="FFFFFF"/>
          </a:solidFill>
          <a:ln w="9525" cap="flat">
            <a:noFill/>
            <a:prstDash val="solid"/>
            <a:miter/>
          </a:ln>
        </p:spPr>
        <p:txBody>
          <a:bodyPr rtlCol="0" anchor="ctr"/>
          <a:lstStyle/>
          <a:p>
            <a:endParaRPr lang="en-GB" dirty="0"/>
          </a:p>
        </p:txBody>
      </p:sp>
      <p:grpSp>
        <p:nvGrpSpPr>
          <p:cNvPr id="13" name="Graphic logo">
            <a:extLst>
              <a:ext uri="{FF2B5EF4-FFF2-40B4-BE49-F238E27FC236}">
                <a16:creationId xmlns:a16="http://schemas.microsoft.com/office/drawing/2014/main" id="{382848DB-2640-165A-7401-48AD602A2C27}"/>
              </a:ext>
            </a:extLst>
          </p:cNvPr>
          <p:cNvGrpSpPr/>
          <p:nvPr/>
        </p:nvGrpSpPr>
        <p:grpSpPr bwMode="white">
          <a:xfrm>
            <a:off x="10934700" y="6257894"/>
            <a:ext cx="991076" cy="333438"/>
            <a:chOff x="10934700" y="6257894"/>
            <a:chExt cx="991076" cy="333438"/>
          </a:xfrm>
          <a:solidFill>
            <a:srgbClr val="FFFFFF"/>
          </a:solidFill>
        </p:grpSpPr>
        <p:sp>
          <p:nvSpPr>
            <p:cNvPr id="14" name="Freeform: Shape 13">
              <a:extLst>
                <a:ext uri="{FF2B5EF4-FFF2-40B4-BE49-F238E27FC236}">
                  <a16:creationId xmlns:a16="http://schemas.microsoft.com/office/drawing/2014/main" id="{A10A8B3D-107A-59D9-360D-624FBD944AAE}"/>
                </a:ext>
              </a:extLst>
            </p:cNvPr>
            <p:cNvSpPr/>
            <p:nvPr/>
          </p:nvSpPr>
          <p:spPr bwMode="white">
            <a:xfrm>
              <a:off x="11815857" y="6346774"/>
              <a:ext cx="109918" cy="155762"/>
            </a:xfrm>
            <a:custGeom>
              <a:avLst/>
              <a:gdLst>
                <a:gd name="connsiteX0" fmla="*/ 78867 w 109918"/>
                <a:gd name="connsiteY0" fmla="*/ 68389 h 155762"/>
                <a:gd name="connsiteX1" fmla="*/ 43910 w 109918"/>
                <a:gd name="connsiteY1" fmla="*/ 57178 h 155762"/>
                <a:gd name="connsiteX2" fmla="*/ 34004 w 109918"/>
                <a:gd name="connsiteY2" fmla="*/ 45082 h 155762"/>
                <a:gd name="connsiteX3" fmla="*/ 34004 w 109918"/>
                <a:gd name="connsiteY3" fmla="*/ 41996 h 155762"/>
                <a:gd name="connsiteX4" fmla="*/ 48863 w 109918"/>
                <a:gd name="connsiteY4" fmla="*/ 30994 h 155762"/>
                <a:gd name="connsiteX5" fmla="*/ 96964 w 109918"/>
                <a:gd name="connsiteY5" fmla="*/ 31652 h 155762"/>
                <a:gd name="connsiteX6" fmla="*/ 100583 w 109918"/>
                <a:gd name="connsiteY6" fmla="*/ 28147 h 155762"/>
                <a:gd name="connsiteX7" fmla="*/ 100583 w 109918"/>
                <a:gd name="connsiteY7" fmla="*/ 4172 h 155762"/>
                <a:gd name="connsiteX8" fmla="*/ 96964 w 109918"/>
                <a:gd name="connsiteY8" fmla="*/ 667 h 155762"/>
                <a:gd name="connsiteX9" fmla="*/ 44196 w 109918"/>
                <a:gd name="connsiteY9" fmla="*/ 0 h 155762"/>
                <a:gd name="connsiteX10" fmla="*/ 0 w 109918"/>
                <a:gd name="connsiteY10" fmla="*/ 37157 h 155762"/>
                <a:gd name="connsiteX11" fmla="*/ 0 w 109918"/>
                <a:gd name="connsiteY11" fmla="*/ 49035 h 155762"/>
                <a:gd name="connsiteX12" fmla="*/ 31147 w 109918"/>
                <a:gd name="connsiteY12" fmla="*/ 85753 h 155762"/>
                <a:gd name="connsiteX13" fmla="*/ 65818 w 109918"/>
                <a:gd name="connsiteY13" fmla="*/ 96745 h 155762"/>
                <a:gd name="connsiteX14" fmla="*/ 75723 w 109918"/>
                <a:gd name="connsiteY14" fmla="*/ 109499 h 155762"/>
                <a:gd name="connsiteX15" fmla="*/ 75723 w 109918"/>
                <a:gd name="connsiteY15" fmla="*/ 113052 h 155762"/>
                <a:gd name="connsiteX16" fmla="*/ 61151 w 109918"/>
                <a:gd name="connsiteY16" fmla="*/ 124768 h 155762"/>
                <a:gd name="connsiteX17" fmla="*/ 4858 w 109918"/>
                <a:gd name="connsiteY17" fmla="*/ 124092 h 155762"/>
                <a:gd name="connsiteX18" fmla="*/ 1238 w 109918"/>
                <a:gd name="connsiteY18" fmla="*/ 127625 h 155762"/>
                <a:gd name="connsiteX19" fmla="*/ 1238 w 109918"/>
                <a:gd name="connsiteY19" fmla="*/ 151590 h 155762"/>
                <a:gd name="connsiteX20" fmla="*/ 4858 w 109918"/>
                <a:gd name="connsiteY20" fmla="*/ 155105 h 155762"/>
                <a:gd name="connsiteX21" fmla="*/ 65818 w 109918"/>
                <a:gd name="connsiteY21" fmla="*/ 155763 h 155762"/>
                <a:gd name="connsiteX22" fmla="*/ 109919 w 109918"/>
                <a:gd name="connsiteY22" fmla="*/ 117453 h 155762"/>
                <a:gd name="connsiteX23" fmla="*/ 109919 w 109918"/>
                <a:gd name="connsiteY23" fmla="*/ 105356 h 155762"/>
                <a:gd name="connsiteX24" fmla="*/ 78867 w 109918"/>
                <a:gd name="connsiteY24" fmla="*/ 68389 h 15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918" h="155762">
                  <a:moveTo>
                    <a:pt x="78867" y="68389"/>
                  </a:moveTo>
                  <a:lnTo>
                    <a:pt x="43910" y="57178"/>
                  </a:lnTo>
                  <a:cubicBezTo>
                    <a:pt x="36005" y="54740"/>
                    <a:pt x="34004" y="53207"/>
                    <a:pt x="34004" y="45082"/>
                  </a:cubicBezTo>
                  <a:lnTo>
                    <a:pt x="34004" y="41996"/>
                  </a:lnTo>
                  <a:cubicBezTo>
                    <a:pt x="34004" y="30994"/>
                    <a:pt x="38291" y="30994"/>
                    <a:pt x="48863" y="30994"/>
                  </a:cubicBezTo>
                  <a:cubicBezTo>
                    <a:pt x="71151" y="30994"/>
                    <a:pt x="96964" y="31652"/>
                    <a:pt x="96964" y="31652"/>
                  </a:cubicBezTo>
                  <a:cubicBezTo>
                    <a:pt x="99631" y="31652"/>
                    <a:pt x="100583" y="30775"/>
                    <a:pt x="100583" y="28147"/>
                  </a:cubicBezTo>
                  <a:lnTo>
                    <a:pt x="100583" y="4172"/>
                  </a:lnTo>
                  <a:cubicBezTo>
                    <a:pt x="100583" y="1543"/>
                    <a:pt x="99631" y="667"/>
                    <a:pt x="96964" y="667"/>
                  </a:cubicBezTo>
                  <a:cubicBezTo>
                    <a:pt x="96964" y="667"/>
                    <a:pt x="68770" y="0"/>
                    <a:pt x="44196" y="0"/>
                  </a:cubicBezTo>
                  <a:cubicBezTo>
                    <a:pt x="16192" y="0"/>
                    <a:pt x="0" y="11716"/>
                    <a:pt x="0" y="37157"/>
                  </a:cubicBezTo>
                  <a:lnTo>
                    <a:pt x="0" y="49035"/>
                  </a:lnTo>
                  <a:cubicBezTo>
                    <a:pt x="0" y="76515"/>
                    <a:pt x="16001" y="81143"/>
                    <a:pt x="31147" y="85753"/>
                  </a:cubicBezTo>
                  <a:lnTo>
                    <a:pt x="65818" y="96745"/>
                  </a:lnTo>
                  <a:cubicBezTo>
                    <a:pt x="73723" y="99165"/>
                    <a:pt x="75723" y="101375"/>
                    <a:pt x="75723" y="109499"/>
                  </a:cubicBezTo>
                  <a:lnTo>
                    <a:pt x="75723" y="113052"/>
                  </a:lnTo>
                  <a:cubicBezTo>
                    <a:pt x="75723" y="124034"/>
                    <a:pt x="71724" y="124768"/>
                    <a:pt x="61151" y="124768"/>
                  </a:cubicBezTo>
                  <a:cubicBezTo>
                    <a:pt x="37052" y="124768"/>
                    <a:pt x="4858" y="124092"/>
                    <a:pt x="4858" y="124092"/>
                  </a:cubicBezTo>
                  <a:cubicBezTo>
                    <a:pt x="2095" y="124092"/>
                    <a:pt x="1238" y="124987"/>
                    <a:pt x="1238" y="127625"/>
                  </a:cubicBezTo>
                  <a:lnTo>
                    <a:pt x="1238" y="151590"/>
                  </a:lnTo>
                  <a:cubicBezTo>
                    <a:pt x="1238" y="154229"/>
                    <a:pt x="2095" y="155105"/>
                    <a:pt x="4858" y="155105"/>
                  </a:cubicBezTo>
                  <a:cubicBezTo>
                    <a:pt x="4858" y="155105"/>
                    <a:pt x="37623" y="155763"/>
                    <a:pt x="65818" y="155763"/>
                  </a:cubicBezTo>
                  <a:cubicBezTo>
                    <a:pt x="94012" y="155763"/>
                    <a:pt x="109919" y="142923"/>
                    <a:pt x="109919" y="117453"/>
                  </a:cubicBezTo>
                  <a:lnTo>
                    <a:pt x="109919" y="105356"/>
                  </a:lnTo>
                  <a:cubicBezTo>
                    <a:pt x="109919" y="77610"/>
                    <a:pt x="93726" y="73000"/>
                    <a:pt x="78867" y="68389"/>
                  </a:cubicBezTo>
                  <a:close/>
                </a:path>
              </a:pathLst>
            </a:custGeom>
            <a:solidFill>
              <a:srgbClr val="FFFFFF"/>
            </a:solidFill>
            <a:ln w="9525"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1D716BB6-3AEE-FC98-A792-A40D837E149D}"/>
                </a:ext>
              </a:extLst>
            </p:cNvPr>
            <p:cNvSpPr/>
            <p:nvPr/>
          </p:nvSpPr>
          <p:spPr bwMode="white">
            <a:xfrm>
              <a:off x="11677745" y="6347878"/>
              <a:ext cx="120586" cy="153533"/>
            </a:xfrm>
            <a:custGeom>
              <a:avLst/>
              <a:gdLst>
                <a:gd name="connsiteX0" fmla="*/ 76391 w 120586"/>
                <a:gd name="connsiteY0" fmla="*/ 0 h 153533"/>
                <a:gd name="connsiteX1" fmla="*/ 3620 w 120586"/>
                <a:gd name="connsiteY1" fmla="*/ 0 h 153533"/>
                <a:gd name="connsiteX2" fmla="*/ 0 w 120586"/>
                <a:gd name="connsiteY2" fmla="*/ 3506 h 153533"/>
                <a:gd name="connsiteX3" fmla="*/ 0 w 120586"/>
                <a:gd name="connsiteY3" fmla="*/ 150019 h 153533"/>
                <a:gd name="connsiteX4" fmla="*/ 3620 w 120586"/>
                <a:gd name="connsiteY4" fmla="*/ 153534 h 153533"/>
                <a:gd name="connsiteX5" fmla="*/ 76391 w 120586"/>
                <a:gd name="connsiteY5" fmla="*/ 153534 h 153533"/>
                <a:gd name="connsiteX6" fmla="*/ 120587 w 120586"/>
                <a:gd name="connsiteY6" fmla="*/ 112862 h 153533"/>
                <a:gd name="connsiteX7" fmla="*/ 120587 w 120586"/>
                <a:gd name="connsiteY7" fmla="*/ 40672 h 153533"/>
                <a:gd name="connsiteX8" fmla="*/ 76391 w 120586"/>
                <a:gd name="connsiteY8" fmla="*/ 0 h 153533"/>
                <a:gd name="connsiteX9" fmla="*/ 86582 w 120586"/>
                <a:gd name="connsiteY9" fmla="*/ 107080 h 153533"/>
                <a:gd name="connsiteX10" fmla="*/ 71628 w 120586"/>
                <a:gd name="connsiteY10" fmla="*/ 122463 h 153533"/>
                <a:gd name="connsiteX11" fmla="*/ 34099 w 120586"/>
                <a:gd name="connsiteY11" fmla="*/ 122463 h 153533"/>
                <a:gd name="connsiteX12" fmla="*/ 34099 w 120586"/>
                <a:gd name="connsiteY12" fmla="*/ 30995 h 153533"/>
                <a:gd name="connsiteX13" fmla="*/ 71628 w 120586"/>
                <a:gd name="connsiteY13" fmla="*/ 30995 h 153533"/>
                <a:gd name="connsiteX14" fmla="*/ 86582 w 120586"/>
                <a:gd name="connsiteY14" fmla="*/ 46387 h 153533"/>
                <a:gd name="connsiteX15" fmla="*/ 86582 w 120586"/>
                <a:gd name="connsiteY15" fmla="*/ 107080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586" h="153533">
                  <a:moveTo>
                    <a:pt x="76391" y="0"/>
                  </a:moveTo>
                  <a:lnTo>
                    <a:pt x="3620" y="0"/>
                  </a:lnTo>
                  <a:cubicBezTo>
                    <a:pt x="857" y="0"/>
                    <a:pt x="0" y="877"/>
                    <a:pt x="0" y="3506"/>
                  </a:cubicBezTo>
                  <a:lnTo>
                    <a:pt x="0" y="150019"/>
                  </a:lnTo>
                  <a:cubicBezTo>
                    <a:pt x="0" y="152648"/>
                    <a:pt x="857" y="153534"/>
                    <a:pt x="3620" y="153534"/>
                  </a:cubicBezTo>
                  <a:lnTo>
                    <a:pt x="76391" y="153534"/>
                  </a:lnTo>
                  <a:cubicBezTo>
                    <a:pt x="104394" y="153534"/>
                    <a:pt x="120587" y="138360"/>
                    <a:pt x="120587" y="112862"/>
                  </a:cubicBezTo>
                  <a:lnTo>
                    <a:pt x="120587" y="40672"/>
                  </a:lnTo>
                  <a:cubicBezTo>
                    <a:pt x="120587" y="15164"/>
                    <a:pt x="104394" y="0"/>
                    <a:pt x="76391" y="0"/>
                  </a:cubicBezTo>
                  <a:close/>
                  <a:moveTo>
                    <a:pt x="86582" y="107080"/>
                  </a:moveTo>
                  <a:cubicBezTo>
                    <a:pt x="86582" y="118072"/>
                    <a:pt x="82296" y="122463"/>
                    <a:pt x="71628" y="122463"/>
                  </a:cubicBezTo>
                  <a:lnTo>
                    <a:pt x="34099" y="122463"/>
                  </a:lnTo>
                  <a:lnTo>
                    <a:pt x="34099" y="30995"/>
                  </a:lnTo>
                  <a:lnTo>
                    <a:pt x="71628" y="30995"/>
                  </a:lnTo>
                  <a:cubicBezTo>
                    <a:pt x="82296" y="30995"/>
                    <a:pt x="86582" y="35386"/>
                    <a:pt x="86582" y="46387"/>
                  </a:cubicBezTo>
                  <a:lnTo>
                    <a:pt x="86582" y="107080"/>
                  </a:lnTo>
                  <a:close/>
                </a:path>
              </a:pathLst>
            </a:custGeom>
            <a:solidFill>
              <a:srgbClr val="FFFFFF"/>
            </a:solidFill>
            <a:ln w="9525"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F4D78A42-C416-49B6-5BFC-25F8BCB068CB}"/>
                </a:ext>
              </a:extLst>
            </p:cNvPr>
            <p:cNvSpPr/>
            <p:nvPr/>
          </p:nvSpPr>
          <p:spPr bwMode="white">
            <a:xfrm>
              <a:off x="11555444" y="6347878"/>
              <a:ext cx="103916" cy="153533"/>
            </a:xfrm>
            <a:custGeom>
              <a:avLst/>
              <a:gdLst>
                <a:gd name="connsiteX0" fmla="*/ 100297 w 103916"/>
                <a:gd name="connsiteY0" fmla="*/ 0 h 153533"/>
                <a:gd name="connsiteX1" fmla="*/ 3524 w 103916"/>
                <a:gd name="connsiteY1" fmla="*/ 0 h 153533"/>
                <a:gd name="connsiteX2" fmla="*/ 0 w 103916"/>
                <a:gd name="connsiteY2" fmla="*/ 3506 h 153533"/>
                <a:gd name="connsiteX3" fmla="*/ 0 w 103916"/>
                <a:gd name="connsiteY3" fmla="*/ 150019 h 153533"/>
                <a:gd name="connsiteX4" fmla="*/ 3524 w 103916"/>
                <a:gd name="connsiteY4" fmla="*/ 153534 h 153533"/>
                <a:gd name="connsiteX5" fmla="*/ 30384 w 103916"/>
                <a:gd name="connsiteY5" fmla="*/ 153534 h 153533"/>
                <a:gd name="connsiteX6" fmla="*/ 34004 w 103916"/>
                <a:gd name="connsiteY6" fmla="*/ 150019 h 153533"/>
                <a:gd name="connsiteX7" fmla="*/ 34004 w 103916"/>
                <a:gd name="connsiteY7" fmla="*/ 95260 h 153533"/>
                <a:gd name="connsiteX8" fmla="*/ 91915 w 103916"/>
                <a:gd name="connsiteY8" fmla="*/ 95260 h 153533"/>
                <a:gd name="connsiteX9" fmla="*/ 95535 w 103916"/>
                <a:gd name="connsiteY9" fmla="*/ 91745 h 153533"/>
                <a:gd name="connsiteX10" fmla="*/ 95535 w 103916"/>
                <a:gd name="connsiteY10" fmla="*/ 67723 h 153533"/>
                <a:gd name="connsiteX11" fmla="*/ 91915 w 103916"/>
                <a:gd name="connsiteY11" fmla="*/ 64199 h 153533"/>
                <a:gd name="connsiteX12" fmla="*/ 34004 w 103916"/>
                <a:gd name="connsiteY12" fmla="*/ 64199 h 153533"/>
                <a:gd name="connsiteX13" fmla="*/ 34004 w 103916"/>
                <a:gd name="connsiteY13" fmla="*/ 30995 h 153533"/>
                <a:gd name="connsiteX14" fmla="*/ 100297 w 103916"/>
                <a:gd name="connsiteY14" fmla="*/ 30995 h 153533"/>
                <a:gd name="connsiteX15" fmla="*/ 103917 w 103916"/>
                <a:gd name="connsiteY15" fmla="*/ 27480 h 153533"/>
                <a:gd name="connsiteX16" fmla="*/ 103917 w 103916"/>
                <a:gd name="connsiteY16" fmla="*/ 3506 h 153533"/>
                <a:gd name="connsiteX17" fmla="*/ 100297 w 103916"/>
                <a:gd name="connsiteY17" fmla="*/ 0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916" h="153533">
                  <a:moveTo>
                    <a:pt x="100297" y="0"/>
                  </a:moveTo>
                  <a:lnTo>
                    <a:pt x="3524" y="0"/>
                  </a:lnTo>
                  <a:cubicBezTo>
                    <a:pt x="857" y="0"/>
                    <a:pt x="0" y="877"/>
                    <a:pt x="0" y="3506"/>
                  </a:cubicBezTo>
                  <a:lnTo>
                    <a:pt x="0" y="150019"/>
                  </a:lnTo>
                  <a:cubicBezTo>
                    <a:pt x="0" y="152648"/>
                    <a:pt x="857" y="153534"/>
                    <a:pt x="3524" y="153534"/>
                  </a:cubicBezTo>
                  <a:lnTo>
                    <a:pt x="30384" y="153534"/>
                  </a:lnTo>
                  <a:cubicBezTo>
                    <a:pt x="33051" y="153534"/>
                    <a:pt x="34004" y="152648"/>
                    <a:pt x="34004" y="150019"/>
                  </a:cubicBezTo>
                  <a:lnTo>
                    <a:pt x="34004" y="95260"/>
                  </a:lnTo>
                  <a:lnTo>
                    <a:pt x="91915" y="95260"/>
                  </a:lnTo>
                  <a:cubicBezTo>
                    <a:pt x="94583" y="95260"/>
                    <a:pt x="95535" y="94384"/>
                    <a:pt x="95535" y="91745"/>
                  </a:cubicBezTo>
                  <a:lnTo>
                    <a:pt x="95535" y="67723"/>
                  </a:lnTo>
                  <a:cubicBezTo>
                    <a:pt x="95535" y="65075"/>
                    <a:pt x="94583" y="64199"/>
                    <a:pt x="91915" y="64199"/>
                  </a:cubicBezTo>
                  <a:lnTo>
                    <a:pt x="34004" y="64199"/>
                  </a:lnTo>
                  <a:lnTo>
                    <a:pt x="34004" y="30995"/>
                  </a:lnTo>
                  <a:lnTo>
                    <a:pt x="100297" y="30995"/>
                  </a:lnTo>
                  <a:cubicBezTo>
                    <a:pt x="102965" y="30995"/>
                    <a:pt x="103917" y="30109"/>
                    <a:pt x="103917" y="27480"/>
                  </a:cubicBezTo>
                  <a:lnTo>
                    <a:pt x="103917" y="3506"/>
                  </a:lnTo>
                  <a:cubicBezTo>
                    <a:pt x="103917" y="877"/>
                    <a:pt x="102965" y="0"/>
                    <a:pt x="100297" y="0"/>
                  </a:cubicBezTo>
                  <a:close/>
                </a:path>
              </a:pathLst>
            </a:custGeom>
            <a:solidFill>
              <a:srgbClr val="FFFFFF"/>
            </a:solidFill>
            <a:ln w="9525" cap="flat">
              <a:no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DC094D07-E0AE-AE79-A522-9C3432FF53CD}"/>
                </a:ext>
              </a:extLst>
            </p:cNvPr>
            <p:cNvSpPr/>
            <p:nvPr/>
          </p:nvSpPr>
          <p:spPr bwMode="white">
            <a:xfrm>
              <a:off x="11412569" y="6347878"/>
              <a:ext cx="120681" cy="153533"/>
            </a:xfrm>
            <a:custGeom>
              <a:avLst/>
              <a:gdLst>
                <a:gd name="connsiteX0" fmla="*/ 76390 w 120681"/>
                <a:gd name="connsiteY0" fmla="*/ 0 h 153533"/>
                <a:gd name="connsiteX1" fmla="*/ 3620 w 120681"/>
                <a:gd name="connsiteY1" fmla="*/ 0 h 153533"/>
                <a:gd name="connsiteX2" fmla="*/ 0 w 120681"/>
                <a:gd name="connsiteY2" fmla="*/ 3506 h 153533"/>
                <a:gd name="connsiteX3" fmla="*/ 0 w 120681"/>
                <a:gd name="connsiteY3" fmla="*/ 150019 h 153533"/>
                <a:gd name="connsiteX4" fmla="*/ 3620 w 120681"/>
                <a:gd name="connsiteY4" fmla="*/ 153534 h 153533"/>
                <a:gd name="connsiteX5" fmla="*/ 76485 w 120681"/>
                <a:gd name="connsiteY5" fmla="*/ 153534 h 153533"/>
                <a:gd name="connsiteX6" fmla="*/ 120681 w 120681"/>
                <a:gd name="connsiteY6" fmla="*/ 112862 h 153533"/>
                <a:gd name="connsiteX7" fmla="*/ 120681 w 120681"/>
                <a:gd name="connsiteY7" fmla="*/ 40672 h 153533"/>
                <a:gd name="connsiteX8" fmla="*/ 76390 w 120681"/>
                <a:gd name="connsiteY8" fmla="*/ 0 h 153533"/>
                <a:gd name="connsiteX9" fmla="*/ 86582 w 120681"/>
                <a:gd name="connsiteY9" fmla="*/ 107080 h 153533"/>
                <a:gd name="connsiteX10" fmla="*/ 71722 w 120681"/>
                <a:gd name="connsiteY10" fmla="*/ 122463 h 153533"/>
                <a:gd name="connsiteX11" fmla="*/ 34099 w 120681"/>
                <a:gd name="connsiteY11" fmla="*/ 122463 h 153533"/>
                <a:gd name="connsiteX12" fmla="*/ 34099 w 120681"/>
                <a:gd name="connsiteY12" fmla="*/ 30995 h 153533"/>
                <a:gd name="connsiteX13" fmla="*/ 71722 w 120681"/>
                <a:gd name="connsiteY13" fmla="*/ 30995 h 153533"/>
                <a:gd name="connsiteX14" fmla="*/ 86582 w 120681"/>
                <a:gd name="connsiteY14" fmla="*/ 46387 h 153533"/>
                <a:gd name="connsiteX15" fmla="*/ 86582 w 120681"/>
                <a:gd name="connsiteY15" fmla="*/ 107080 h 1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681" h="153533">
                  <a:moveTo>
                    <a:pt x="76390" y="0"/>
                  </a:moveTo>
                  <a:lnTo>
                    <a:pt x="3620" y="0"/>
                  </a:lnTo>
                  <a:cubicBezTo>
                    <a:pt x="952" y="0"/>
                    <a:pt x="0" y="877"/>
                    <a:pt x="0" y="3506"/>
                  </a:cubicBezTo>
                  <a:lnTo>
                    <a:pt x="0" y="150019"/>
                  </a:lnTo>
                  <a:cubicBezTo>
                    <a:pt x="0" y="152648"/>
                    <a:pt x="952" y="153534"/>
                    <a:pt x="3620" y="153534"/>
                  </a:cubicBezTo>
                  <a:lnTo>
                    <a:pt x="76485" y="153534"/>
                  </a:lnTo>
                  <a:cubicBezTo>
                    <a:pt x="104394" y="153534"/>
                    <a:pt x="120681" y="138360"/>
                    <a:pt x="120681" y="112862"/>
                  </a:cubicBezTo>
                  <a:lnTo>
                    <a:pt x="120681" y="40672"/>
                  </a:lnTo>
                  <a:cubicBezTo>
                    <a:pt x="120586" y="15164"/>
                    <a:pt x="104394" y="0"/>
                    <a:pt x="76390" y="0"/>
                  </a:cubicBezTo>
                  <a:close/>
                  <a:moveTo>
                    <a:pt x="86582" y="107080"/>
                  </a:moveTo>
                  <a:cubicBezTo>
                    <a:pt x="86582" y="118072"/>
                    <a:pt x="82296" y="122463"/>
                    <a:pt x="71722" y="122463"/>
                  </a:cubicBezTo>
                  <a:lnTo>
                    <a:pt x="34099" y="122463"/>
                  </a:lnTo>
                  <a:lnTo>
                    <a:pt x="34099" y="30995"/>
                  </a:lnTo>
                  <a:lnTo>
                    <a:pt x="71722" y="30995"/>
                  </a:lnTo>
                  <a:cubicBezTo>
                    <a:pt x="82296" y="30995"/>
                    <a:pt x="86582" y="35386"/>
                    <a:pt x="86582" y="46387"/>
                  </a:cubicBezTo>
                  <a:lnTo>
                    <a:pt x="86582" y="107080"/>
                  </a:lnTo>
                  <a:close/>
                </a:path>
              </a:pathLst>
            </a:custGeom>
            <a:solidFill>
              <a:srgbClr val="FFFFFF"/>
            </a:solidFill>
            <a:ln w="9525"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EF5A16E2-E084-70F8-C6B2-3F834E12EEA3}"/>
                </a:ext>
              </a:extLst>
            </p:cNvPr>
            <p:cNvSpPr/>
            <p:nvPr/>
          </p:nvSpPr>
          <p:spPr bwMode="white">
            <a:xfrm>
              <a:off x="10934700" y="6257894"/>
              <a:ext cx="477869" cy="333438"/>
            </a:xfrm>
            <a:custGeom>
              <a:avLst/>
              <a:gdLst>
                <a:gd name="connsiteX0" fmla="*/ 475202 w 477869"/>
                <a:gd name="connsiteY0" fmla="*/ 31 h 333438"/>
                <a:gd name="connsiteX1" fmla="*/ 199834 w 477869"/>
                <a:gd name="connsiteY1" fmla="*/ 31 h 333438"/>
                <a:gd name="connsiteX2" fmla="*/ 196405 w 477869"/>
                <a:gd name="connsiteY2" fmla="*/ 831 h 333438"/>
                <a:gd name="connsiteX3" fmla="*/ 193929 w 477869"/>
                <a:gd name="connsiteY3" fmla="*/ 3355 h 333438"/>
                <a:gd name="connsiteX4" fmla="*/ 477 w 477869"/>
                <a:gd name="connsiteY4" fmla="*/ 329815 h 333438"/>
                <a:gd name="connsiteX5" fmla="*/ 0 w 477869"/>
                <a:gd name="connsiteY5" fmla="*/ 331063 h 333438"/>
                <a:gd name="connsiteX6" fmla="*/ 381 w 477869"/>
                <a:gd name="connsiteY6" fmla="*/ 332358 h 333438"/>
                <a:gd name="connsiteX7" fmla="*/ 1334 w 477869"/>
                <a:gd name="connsiteY7" fmla="*/ 333234 h 333438"/>
                <a:gd name="connsiteX8" fmla="*/ 2763 w 477869"/>
                <a:gd name="connsiteY8" fmla="*/ 333406 h 333438"/>
                <a:gd name="connsiteX9" fmla="*/ 278034 w 477869"/>
                <a:gd name="connsiteY9" fmla="*/ 333406 h 333438"/>
                <a:gd name="connsiteX10" fmla="*/ 281464 w 477869"/>
                <a:gd name="connsiteY10" fmla="*/ 332606 h 333438"/>
                <a:gd name="connsiteX11" fmla="*/ 283941 w 477869"/>
                <a:gd name="connsiteY11" fmla="*/ 330082 h 333438"/>
                <a:gd name="connsiteX12" fmla="*/ 477393 w 477869"/>
                <a:gd name="connsiteY12" fmla="*/ 3603 h 333438"/>
                <a:gd name="connsiteX13" fmla="*/ 477870 w 477869"/>
                <a:gd name="connsiteY13" fmla="*/ 2364 h 333438"/>
                <a:gd name="connsiteX14" fmla="*/ 477584 w 477869"/>
                <a:gd name="connsiteY14" fmla="*/ 1088 h 333438"/>
                <a:gd name="connsiteX15" fmla="*/ 476536 w 477869"/>
                <a:gd name="connsiteY15" fmla="*/ 212 h 333438"/>
                <a:gd name="connsiteX16" fmla="*/ 475202 w 477869"/>
                <a:gd name="connsiteY16" fmla="*/ 31 h 333438"/>
                <a:gd name="connsiteX17" fmla="*/ 317659 w 477869"/>
                <a:gd name="connsiteY17" fmla="*/ 213105 h 333438"/>
                <a:gd name="connsiteX18" fmla="*/ 317373 w 477869"/>
                <a:gd name="connsiteY18" fmla="*/ 214039 h 333438"/>
                <a:gd name="connsiteX19" fmla="*/ 316706 w 477869"/>
                <a:gd name="connsiteY19" fmla="*/ 214724 h 333438"/>
                <a:gd name="connsiteX20" fmla="*/ 315754 w 477869"/>
                <a:gd name="connsiteY20" fmla="*/ 214972 h 333438"/>
                <a:gd name="connsiteX21" fmla="*/ 314802 w 477869"/>
                <a:gd name="connsiteY21" fmla="*/ 214715 h 333438"/>
                <a:gd name="connsiteX22" fmla="*/ 251746 w 477869"/>
                <a:gd name="connsiteY22" fmla="*/ 179301 h 333438"/>
                <a:gd name="connsiteX23" fmla="*/ 288131 w 477869"/>
                <a:gd name="connsiteY23" fmla="*/ 240670 h 333438"/>
                <a:gd name="connsiteX24" fmla="*/ 288417 w 477869"/>
                <a:gd name="connsiteY24" fmla="*/ 241604 h 333438"/>
                <a:gd name="connsiteX25" fmla="*/ 288131 w 477869"/>
                <a:gd name="connsiteY25" fmla="*/ 242528 h 333438"/>
                <a:gd name="connsiteX26" fmla="*/ 287465 w 477869"/>
                <a:gd name="connsiteY26" fmla="*/ 243204 h 333438"/>
                <a:gd name="connsiteX27" fmla="*/ 286512 w 477869"/>
                <a:gd name="connsiteY27" fmla="*/ 243452 h 333438"/>
                <a:gd name="connsiteX28" fmla="*/ 191262 w 477869"/>
                <a:gd name="connsiteY28" fmla="*/ 243452 h 333438"/>
                <a:gd name="connsiteX29" fmla="*/ 190309 w 477869"/>
                <a:gd name="connsiteY29" fmla="*/ 243204 h 333438"/>
                <a:gd name="connsiteX30" fmla="*/ 189643 w 477869"/>
                <a:gd name="connsiteY30" fmla="*/ 242528 h 333438"/>
                <a:gd name="connsiteX31" fmla="*/ 189357 w 477869"/>
                <a:gd name="connsiteY31" fmla="*/ 241604 h 333438"/>
                <a:gd name="connsiteX32" fmla="*/ 189643 w 477869"/>
                <a:gd name="connsiteY32" fmla="*/ 240670 h 333438"/>
                <a:gd name="connsiteX33" fmla="*/ 225933 w 477869"/>
                <a:gd name="connsiteY33" fmla="*/ 179301 h 333438"/>
                <a:gd name="connsiteX34" fmla="*/ 162973 w 477869"/>
                <a:gd name="connsiteY34" fmla="*/ 214715 h 333438"/>
                <a:gd name="connsiteX35" fmla="*/ 162020 w 477869"/>
                <a:gd name="connsiteY35" fmla="*/ 214962 h 333438"/>
                <a:gd name="connsiteX36" fmla="*/ 161068 w 477869"/>
                <a:gd name="connsiteY36" fmla="*/ 214715 h 333438"/>
                <a:gd name="connsiteX37" fmla="*/ 160305 w 477869"/>
                <a:gd name="connsiteY37" fmla="*/ 214029 h 333438"/>
                <a:gd name="connsiteX38" fmla="*/ 160116 w 477869"/>
                <a:gd name="connsiteY38" fmla="*/ 213105 h 333438"/>
                <a:gd name="connsiteX39" fmla="*/ 160116 w 477869"/>
                <a:gd name="connsiteY39" fmla="*/ 120332 h 333438"/>
                <a:gd name="connsiteX40" fmla="*/ 160305 w 477869"/>
                <a:gd name="connsiteY40" fmla="*/ 119408 h 333438"/>
                <a:gd name="connsiteX41" fmla="*/ 161068 w 477869"/>
                <a:gd name="connsiteY41" fmla="*/ 118722 h 333438"/>
                <a:gd name="connsiteX42" fmla="*/ 162020 w 477869"/>
                <a:gd name="connsiteY42" fmla="*/ 118474 h 333438"/>
                <a:gd name="connsiteX43" fmla="*/ 162973 w 477869"/>
                <a:gd name="connsiteY43" fmla="*/ 118722 h 333438"/>
                <a:gd name="connsiteX44" fmla="*/ 225933 w 477869"/>
                <a:gd name="connsiteY44" fmla="*/ 154136 h 333438"/>
                <a:gd name="connsiteX45" fmla="*/ 189548 w 477869"/>
                <a:gd name="connsiteY45" fmla="*/ 92766 h 333438"/>
                <a:gd name="connsiteX46" fmla="*/ 189357 w 477869"/>
                <a:gd name="connsiteY46" fmla="*/ 91833 h 333438"/>
                <a:gd name="connsiteX47" fmla="*/ 189548 w 477869"/>
                <a:gd name="connsiteY47" fmla="*/ 90909 h 333438"/>
                <a:gd name="connsiteX48" fmla="*/ 190309 w 477869"/>
                <a:gd name="connsiteY48" fmla="*/ 90232 h 333438"/>
                <a:gd name="connsiteX49" fmla="*/ 191262 w 477869"/>
                <a:gd name="connsiteY49" fmla="*/ 89985 h 333438"/>
                <a:gd name="connsiteX50" fmla="*/ 286512 w 477869"/>
                <a:gd name="connsiteY50" fmla="*/ 89985 h 333438"/>
                <a:gd name="connsiteX51" fmla="*/ 287465 w 477869"/>
                <a:gd name="connsiteY51" fmla="*/ 90232 h 333438"/>
                <a:gd name="connsiteX52" fmla="*/ 288131 w 477869"/>
                <a:gd name="connsiteY52" fmla="*/ 90909 h 333438"/>
                <a:gd name="connsiteX53" fmla="*/ 288417 w 477869"/>
                <a:gd name="connsiteY53" fmla="*/ 91833 h 333438"/>
                <a:gd name="connsiteX54" fmla="*/ 288131 w 477869"/>
                <a:gd name="connsiteY54" fmla="*/ 92766 h 333438"/>
                <a:gd name="connsiteX55" fmla="*/ 251746 w 477869"/>
                <a:gd name="connsiteY55" fmla="*/ 154136 h 333438"/>
                <a:gd name="connsiteX56" fmla="*/ 314802 w 477869"/>
                <a:gd name="connsiteY56" fmla="*/ 118722 h 333438"/>
                <a:gd name="connsiteX57" fmla="*/ 315754 w 477869"/>
                <a:gd name="connsiteY57" fmla="*/ 118465 h 333438"/>
                <a:gd name="connsiteX58" fmla="*/ 316706 w 477869"/>
                <a:gd name="connsiteY58" fmla="*/ 118713 h 333438"/>
                <a:gd name="connsiteX59" fmla="*/ 317373 w 477869"/>
                <a:gd name="connsiteY59" fmla="*/ 119398 h 333438"/>
                <a:gd name="connsiteX60" fmla="*/ 317659 w 477869"/>
                <a:gd name="connsiteY60" fmla="*/ 120332 h 333438"/>
                <a:gd name="connsiteX61" fmla="*/ 317659 w 477869"/>
                <a:gd name="connsiteY61" fmla="*/ 213105 h 33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7869" h="333438">
                  <a:moveTo>
                    <a:pt x="475202" y="31"/>
                  </a:moveTo>
                  <a:lnTo>
                    <a:pt x="199834" y="31"/>
                  </a:lnTo>
                  <a:cubicBezTo>
                    <a:pt x="198596" y="-36"/>
                    <a:pt x="197453" y="240"/>
                    <a:pt x="196405" y="831"/>
                  </a:cubicBezTo>
                  <a:cubicBezTo>
                    <a:pt x="195358" y="1421"/>
                    <a:pt x="194501" y="2298"/>
                    <a:pt x="193929" y="3355"/>
                  </a:cubicBezTo>
                  <a:lnTo>
                    <a:pt x="477" y="329815"/>
                  </a:lnTo>
                  <a:cubicBezTo>
                    <a:pt x="191" y="330177"/>
                    <a:pt x="0" y="330615"/>
                    <a:pt x="0" y="331063"/>
                  </a:cubicBezTo>
                  <a:cubicBezTo>
                    <a:pt x="0" y="331520"/>
                    <a:pt x="95" y="331968"/>
                    <a:pt x="381" y="332358"/>
                  </a:cubicBezTo>
                  <a:cubicBezTo>
                    <a:pt x="572" y="332739"/>
                    <a:pt x="952" y="333054"/>
                    <a:pt x="1334" y="333234"/>
                  </a:cubicBezTo>
                  <a:cubicBezTo>
                    <a:pt x="1809" y="333425"/>
                    <a:pt x="2286" y="333482"/>
                    <a:pt x="2763" y="333406"/>
                  </a:cubicBezTo>
                  <a:lnTo>
                    <a:pt x="278034" y="333406"/>
                  </a:lnTo>
                  <a:cubicBezTo>
                    <a:pt x="279178" y="333473"/>
                    <a:pt x="280415" y="333197"/>
                    <a:pt x="281464" y="332606"/>
                  </a:cubicBezTo>
                  <a:cubicBezTo>
                    <a:pt x="282512" y="332015"/>
                    <a:pt x="283369" y="331139"/>
                    <a:pt x="283941" y="330082"/>
                  </a:cubicBezTo>
                  <a:lnTo>
                    <a:pt x="477393" y="3603"/>
                  </a:lnTo>
                  <a:cubicBezTo>
                    <a:pt x="477679" y="3240"/>
                    <a:pt x="477870" y="2812"/>
                    <a:pt x="477870" y="2364"/>
                  </a:cubicBezTo>
                  <a:cubicBezTo>
                    <a:pt x="477870" y="1917"/>
                    <a:pt x="477774" y="1469"/>
                    <a:pt x="477584" y="1088"/>
                  </a:cubicBezTo>
                  <a:cubicBezTo>
                    <a:pt x="477298" y="707"/>
                    <a:pt x="476916" y="402"/>
                    <a:pt x="476536" y="212"/>
                  </a:cubicBezTo>
                  <a:cubicBezTo>
                    <a:pt x="476155" y="21"/>
                    <a:pt x="475678" y="-45"/>
                    <a:pt x="475202" y="31"/>
                  </a:cubicBezTo>
                  <a:close/>
                  <a:moveTo>
                    <a:pt x="317659" y="213105"/>
                  </a:moveTo>
                  <a:cubicBezTo>
                    <a:pt x="317659" y="213429"/>
                    <a:pt x="317563" y="213753"/>
                    <a:pt x="317373" y="214039"/>
                  </a:cubicBezTo>
                  <a:cubicBezTo>
                    <a:pt x="317278" y="214324"/>
                    <a:pt x="316992" y="214562"/>
                    <a:pt x="316706" y="214724"/>
                  </a:cubicBezTo>
                  <a:cubicBezTo>
                    <a:pt x="316420" y="214886"/>
                    <a:pt x="316134" y="214972"/>
                    <a:pt x="315754" y="214972"/>
                  </a:cubicBezTo>
                  <a:cubicBezTo>
                    <a:pt x="315373" y="214972"/>
                    <a:pt x="315087" y="214886"/>
                    <a:pt x="314802" y="214715"/>
                  </a:cubicBezTo>
                  <a:lnTo>
                    <a:pt x="251746" y="179301"/>
                  </a:lnTo>
                  <a:lnTo>
                    <a:pt x="288131" y="240670"/>
                  </a:lnTo>
                  <a:cubicBezTo>
                    <a:pt x="288322" y="240956"/>
                    <a:pt x="288417" y="241280"/>
                    <a:pt x="288417" y="241604"/>
                  </a:cubicBezTo>
                  <a:cubicBezTo>
                    <a:pt x="288417" y="241928"/>
                    <a:pt x="288322" y="242242"/>
                    <a:pt x="288131" y="242528"/>
                  </a:cubicBezTo>
                  <a:cubicBezTo>
                    <a:pt x="287941" y="242814"/>
                    <a:pt x="287750" y="243042"/>
                    <a:pt x="287465" y="243204"/>
                  </a:cubicBezTo>
                  <a:cubicBezTo>
                    <a:pt x="287179" y="243366"/>
                    <a:pt x="286798" y="243452"/>
                    <a:pt x="286512" y="243452"/>
                  </a:cubicBezTo>
                  <a:lnTo>
                    <a:pt x="191262" y="243452"/>
                  </a:lnTo>
                  <a:cubicBezTo>
                    <a:pt x="190977" y="243452"/>
                    <a:pt x="190595" y="243366"/>
                    <a:pt x="190309" y="243204"/>
                  </a:cubicBezTo>
                  <a:cubicBezTo>
                    <a:pt x="190023" y="243042"/>
                    <a:pt x="189834" y="242814"/>
                    <a:pt x="189643" y="242528"/>
                  </a:cubicBezTo>
                  <a:cubicBezTo>
                    <a:pt x="189452" y="242242"/>
                    <a:pt x="189357" y="241928"/>
                    <a:pt x="189357" y="241604"/>
                  </a:cubicBezTo>
                  <a:cubicBezTo>
                    <a:pt x="189357" y="241280"/>
                    <a:pt x="189452" y="240956"/>
                    <a:pt x="189643" y="240670"/>
                  </a:cubicBezTo>
                  <a:lnTo>
                    <a:pt x="225933" y="179301"/>
                  </a:lnTo>
                  <a:lnTo>
                    <a:pt x="162973" y="214715"/>
                  </a:lnTo>
                  <a:cubicBezTo>
                    <a:pt x="162687" y="214877"/>
                    <a:pt x="162306" y="214962"/>
                    <a:pt x="162020" y="214962"/>
                  </a:cubicBezTo>
                  <a:cubicBezTo>
                    <a:pt x="161639" y="214962"/>
                    <a:pt x="161353" y="214877"/>
                    <a:pt x="161068" y="214715"/>
                  </a:cubicBezTo>
                  <a:cubicBezTo>
                    <a:pt x="160782" y="214543"/>
                    <a:pt x="160496" y="214315"/>
                    <a:pt x="160305" y="214029"/>
                  </a:cubicBezTo>
                  <a:cubicBezTo>
                    <a:pt x="160210" y="213753"/>
                    <a:pt x="160116" y="213429"/>
                    <a:pt x="160116" y="213105"/>
                  </a:cubicBezTo>
                  <a:lnTo>
                    <a:pt x="160116" y="120332"/>
                  </a:lnTo>
                  <a:cubicBezTo>
                    <a:pt x="160116" y="120008"/>
                    <a:pt x="160210" y="119684"/>
                    <a:pt x="160305" y="119408"/>
                  </a:cubicBezTo>
                  <a:cubicBezTo>
                    <a:pt x="160496" y="119122"/>
                    <a:pt x="160782" y="118884"/>
                    <a:pt x="161068" y="118722"/>
                  </a:cubicBezTo>
                  <a:cubicBezTo>
                    <a:pt x="161353" y="118560"/>
                    <a:pt x="161639" y="118474"/>
                    <a:pt x="162020" y="118474"/>
                  </a:cubicBezTo>
                  <a:cubicBezTo>
                    <a:pt x="162306" y="118474"/>
                    <a:pt x="162687" y="118560"/>
                    <a:pt x="162973" y="118722"/>
                  </a:cubicBezTo>
                  <a:lnTo>
                    <a:pt x="225933" y="154136"/>
                  </a:lnTo>
                  <a:lnTo>
                    <a:pt x="189548" y="92766"/>
                  </a:lnTo>
                  <a:cubicBezTo>
                    <a:pt x="189452" y="92480"/>
                    <a:pt x="189357" y="92157"/>
                    <a:pt x="189357" y="91833"/>
                  </a:cubicBezTo>
                  <a:cubicBezTo>
                    <a:pt x="189357" y="91509"/>
                    <a:pt x="189452" y="91194"/>
                    <a:pt x="189548" y="90909"/>
                  </a:cubicBezTo>
                  <a:cubicBezTo>
                    <a:pt x="189738" y="90623"/>
                    <a:pt x="190023" y="90394"/>
                    <a:pt x="190309" y="90232"/>
                  </a:cubicBezTo>
                  <a:cubicBezTo>
                    <a:pt x="190595" y="90071"/>
                    <a:pt x="190881" y="89985"/>
                    <a:pt x="191262" y="89985"/>
                  </a:cubicBezTo>
                  <a:lnTo>
                    <a:pt x="286512" y="89985"/>
                  </a:lnTo>
                  <a:cubicBezTo>
                    <a:pt x="286798" y="89985"/>
                    <a:pt x="287179" y="90071"/>
                    <a:pt x="287465" y="90232"/>
                  </a:cubicBezTo>
                  <a:cubicBezTo>
                    <a:pt x="287750" y="90394"/>
                    <a:pt x="287941" y="90623"/>
                    <a:pt x="288131" y="90909"/>
                  </a:cubicBezTo>
                  <a:cubicBezTo>
                    <a:pt x="288322" y="91194"/>
                    <a:pt x="288417" y="91509"/>
                    <a:pt x="288417" y="91833"/>
                  </a:cubicBezTo>
                  <a:cubicBezTo>
                    <a:pt x="288417" y="92157"/>
                    <a:pt x="288322" y="92480"/>
                    <a:pt x="288131" y="92766"/>
                  </a:cubicBezTo>
                  <a:lnTo>
                    <a:pt x="251746" y="154136"/>
                  </a:lnTo>
                  <a:lnTo>
                    <a:pt x="314802" y="118722"/>
                  </a:lnTo>
                  <a:cubicBezTo>
                    <a:pt x="315087" y="118550"/>
                    <a:pt x="315373" y="118465"/>
                    <a:pt x="315754" y="118465"/>
                  </a:cubicBezTo>
                  <a:cubicBezTo>
                    <a:pt x="316134" y="118465"/>
                    <a:pt x="316420" y="118550"/>
                    <a:pt x="316706" y="118713"/>
                  </a:cubicBezTo>
                  <a:cubicBezTo>
                    <a:pt x="316992" y="118874"/>
                    <a:pt x="317278" y="119112"/>
                    <a:pt x="317373" y="119398"/>
                  </a:cubicBezTo>
                  <a:cubicBezTo>
                    <a:pt x="317563" y="119684"/>
                    <a:pt x="317659" y="119998"/>
                    <a:pt x="317659" y="120332"/>
                  </a:cubicBezTo>
                  <a:lnTo>
                    <a:pt x="317659" y="213105"/>
                  </a:lnTo>
                  <a:close/>
                </a:path>
              </a:pathLst>
            </a:custGeom>
            <a:solidFill>
              <a:srgbClr val="FFFFFF"/>
            </a:solidFill>
            <a:ln w="952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105707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0" name="Date Placeholder 6" hidden="1">
            <a:extLst>
              <a:ext uri="{FF2B5EF4-FFF2-40B4-BE49-F238E27FC236}">
                <a16:creationId xmlns:a16="http://schemas.microsoft.com/office/drawing/2014/main" id="{C8F77785-DAC9-4046-8A82-0AC407341173}"/>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FE1F9C31-B2C2-416B-81A7-ABD161CCDED6}" type="datetime4">
              <a:rPr lang="en-GB" smtClean="0"/>
              <a:t>24 June 2025</a:t>
            </a:fld>
            <a:endParaRPr lang="en-GB" dirty="0"/>
          </a:p>
        </p:txBody>
      </p:sp>
      <p:sp>
        <p:nvSpPr>
          <p:cNvPr id="21" name="Footer Placeholder 8" hidden="1">
            <a:extLst>
              <a:ext uri="{FF2B5EF4-FFF2-40B4-BE49-F238E27FC236}">
                <a16:creationId xmlns:a16="http://schemas.microsoft.com/office/drawing/2014/main" id="{9675D1FD-FB10-4317-AAF4-BDCB2224F107}"/>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23" name="Slide Number Placeholder 10" hidden="1">
            <a:extLst>
              <a:ext uri="{FF2B5EF4-FFF2-40B4-BE49-F238E27FC236}">
                <a16:creationId xmlns:a16="http://schemas.microsoft.com/office/drawing/2014/main" id="{BBF7E881-962B-4385-8C0A-994D3D7717F3}"/>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2" name="Footer logo">
            <a:extLst>
              <a:ext uri="{FF2B5EF4-FFF2-40B4-BE49-F238E27FC236}">
                <a16:creationId xmlns:a16="http://schemas.microsoft.com/office/drawing/2014/main" id="{5AFA2405-B1E3-6A5D-2DB0-6BD5383722A2}"/>
              </a:ext>
            </a:extLst>
          </p:cNvPr>
          <p:cNvSpPr>
            <a:spLocks noGrp="1" noRot="1" noChangeAspect="1" noMove="1" noResize="1" noEditPoints="1" noAdjustHandles="1" noChangeArrowheads="1" noChangeShapeType="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3" name="Fast overskrift">
            <a:extLst>
              <a:ext uri="{FF2B5EF4-FFF2-40B4-BE49-F238E27FC236}">
                <a16:creationId xmlns:a16="http://schemas.microsoft.com/office/drawing/2014/main" id="{CAF44859-75E2-F666-8854-5D68DD7DD52A}"/>
              </a:ext>
            </a:extLst>
          </p:cNvPr>
          <p:cNvSpPr txBox="1"/>
          <p:nvPr userDrawn="1"/>
        </p:nvSpPr>
        <p:spPr>
          <a:xfrm>
            <a:off x="269876" y="269875"/>
            <a:ext cx="11379198" cy="829009"/>
          </a:xfrm>
          <a:prstGeom prst="rect">
            <a:avLst/>
          </a:prstGeom>
          <a:noFill/>
        </p:spPr>
        <p:txBody>
          <a:bodyPr wrap="square" lIns="0" tIns="0" rIns="0" bIns="0" rtlCol="0" anchor="t" anchorCtr="0">
            <a:noAutofit/>
          </a:bodyPr>
          <a:lstStyle/>
          <a:p>
            <a:r>
              <a:rPr lang="en-GB" sz="3200" b="0" noProof="1">
                <a:solidFill>
                  <a:schemeClr val="tx2"/>
                </a:solidFill>
                <a:latin typeface="+mj-lt"/>
                <a:cs typeface="DFDS Sans Offc" panose="00000500000000000000" pitchFamily="2" charset="0"/>
              </a:rPr>
              <a:t>PowerPoint user guide</a:t>
            </a:r>
          </a:p>
        </p:txBody>
      </p:sp>
      <p:sp>
        <p:nvSpPr>
          <p:cNvPr id="4" name="Text Box 2">
            <a:extLst>
              <a:ext uri="{FF2B5EF4-FFF2-40B4-BE49-F238E27FC236}">
                <a16:creationId xmlns:a16="http://schemas.microsoft.com/office/drawing/2014/main" id="{152BFEAE-006B-4898-0A1A-D8A1AD3BD510}"/>
              </a:ext>
            </a:extLst>
          </p:cNvPr>
          <p:cNvSpPr txBox="1">
            <a:spLocks noChangeArrowheads="1"/>
          </p:cNvSpPr>
          <p:nvPr userDrawn="1"/>
        </p:nvSpPr>
        <p:spPr bwMode="auto">
          <a:xfrm>
            <a:off x="279206" y="1266784"/>
            <a:ext cx="2659937"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Text styles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Use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TAB</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-key to jump through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levels. Click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ENTER</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then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TAB</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to switch from one level to the next level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To go back in levels use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SHIFT+TAB</a:t>
            </a:r>
            <a:endPar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Alternatively, </a:t>
            </a:r>
            <a:r>
              <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Increase</a:t>
            </a:r>
            <a:r>
              <a:rPr kumimoji="0" lang="en-GB"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and </a:t>
            </a:r>
            <a:r>
              <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Decrease </a:t>
            </a:r>
            <a:r>
              <a:rPr kumimoji="0" lang="en-GB"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list level can be used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Hint: </a:t>
            </a:r>
            <a:r>
              <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Delete bullet for regular text.</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on the bullet button to reaply the correct bullet again</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Font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 order for the font to work seamlessly across all devices, we have had a font specifically created for Microsoft Office, called 'DFDS Sans Offc.' This font is to be used only in Microsoft Office applications (PowerPoint, Word, etc.). For all other uses, our font 'DFDS Sans' should be used</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sz="16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Slides &amp;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on the menu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New slide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Home</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tab to insert a new slide</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Change layout</a:t>
            </a: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 typeface="+mj-lt"/>
              <a:buNone/>
              <a:tabLst/>
              <a:defRPr/>
            </a:pPr>
            <a:r>
              <a:rPr kumimoji="0" lang="en-GB" sz="900" b="0" i="0" u="none" strike="noStrike" kern="1200" cap="none" spc="0" normalizeH="0" baseline="0" noProof="1">
                <a:ln>
                  <a:noFill/>
                </a:ln>
                <a:solidFill>
                  <a:srgbClr val="002B45"/>
                </a:solidFill>
                <a:effectLst/>
                <a:uLnTx/>
                <a:uFillTx/>
                <a:latin typeface="DFDS Sans Offc"/>
                <a:ea typeface="DFDS Sans Offc" panose="00000500000000000000" pitchFamily="2" charset="0"/>
                <a:cs typeface="+mn-cs"/>
              </a:rPr>
              <a:t>Click on the arrow next to </a:t>
            </a:r>
            <a:r>
              <a:rPr kumimoji="0" lang="en-GB" sz="900" b="1" i="0" u="none" strike="noStrike" kern="1200" cap="none" spc="0" normalizeH="0" baseline="0" noProof="1">
                <a:ln>
                  <a:noFill/>
                </a:ln>
                <a:solidFill>
                  <a:srgbClr val="002B45"/>
                </a:solidFill>
                <a:effectLst/>
                <a:uLnTx/>
                <a:uFillTx/>
                <a:latin typeface="DFDS Sans Offc"/>
                <a:ea typeface="DFDS Sans Offc" panose="00000500000000000000" pitchFamily="2" charset="0"/>
                <a:cs typeface="+mn-cs"/>
              </a:rPr>
              <a:t>Layout </a:t>
            </a:r>
            <a:r>
              <a:rPr kumimoji="0" lang="en-GB" sz="900" b="0" i="0" u="none" strike="noStrike" kern="1200" cap="none" spc="0" normalizeH="0" baseline="0" noProof="1">
                <a:ln>
                  <a:noFill/>
                </a:ln>
                <a:solidFill>
                  <a:srgbClr val="002B45"/>
                </a:solidFill>
                <a:effectLst/>
                <a:uLnTx/>
                <a:uFillTx/>
                <a:latin typeface="DFDS Sans Offc"/>
                <a:ea typeface="DFDS Sans Offc" panose="00000500000000000000" pitchFamily="2" charset="0"/>
                <a:cs typeface="+mn-cs"/>
              </a:rPr>
              <a:t>to view a dropdown menu of possible slide layouts</a:t>
            </a:r>
          </a:p>
        </p:txBody>
      </p:sp>
      <p:sp>
        <p:nvSpPr>
          <p:cNvPr id="5" name="Text Box 3">
            <a:extLst>
              <a:ext uri="{FF2B5EF4-FFF2-40B4-BE49-F238E27FC236}">
                <a16:creationId xmlns:a16="http://schemas.microsoft.com/office/drawing/2014/main" id="{00AEE6B1-6B02-8AFF-9D4B-0428816D8AC0}"/>
              </a:ext>
            </a:extLst>
          </p:cNvPr>
          <p:cNvSpPr txBox="1">
            <a:spLocks noChangeArrowheads="1"/>
          </p:cNvSpPr>
          <p:nvPr userDrawn="1"/>
        </p:nvSpPr>
        <p:spPr bwMode="auto">
          <a:xfrm>
            <a:off x="4223316" y="1276135"/>
            <a:ext cx="2768034"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1200"/>
              </a:spcBef>
              <a:spcAft>
                <a:spcPts val="600"/>
              </a:spcAft>
              <a:buClrTx/>
              <a:buSzTx/>
              <a:buFont typeface="+mj-lt"/>
              <a:buNone/>
              <a:tabLst/>
              <a:defRPr/>
            </a:pPr>
            <a:r>
              <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Reset slide</a:t>
            </a:r>
          </a:p>
          <a:p>
            <a:pPr marL="0" marR="0" lvl="0" indent="0" algn="l" defTabSz="914400" rtl="0" eaLnBrk="1" fontAlgn="auto" latinLnBrk="0" hangingPunct="1">
              <a:lnSpc>
                <a:spcPct val="100000"/>
              </a:lnSpc>
              <a:spcBef>
                <a:spcPts val="0"/>
              </a:spcBef>
              <a:spcAft>
                <a:spcPts val="600"/>
              </a:spcAft>
              <a:buClrTx/>
              <a:buSzTx/>
              <a:buFont typeface="+mj-lt"/>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1.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Home</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tab</a:t>
            </a:r>
          </a:p>
          <a:p>
            <a:pPr marL="0" marR="0" lvl="0" indent="0" algn="l" defTabSz="914400" rtl="0" eaLnBrk="1" fontAlgn="auto" latinLnBrk="0" hangingPunct="1">
              <a:lnSpc>
                <a:spcPct val="100000"/>
              </a:lnSpc>
              <a:spcBef>
                <a:spcPts val="0"/>
              </a:spcBef>
              <a:spcAft>
                <a:spcPts val="600"/>
              </a:spcAft>
              <a:buClrTx/>
              <a:buSzTx/>
              <a:buFont typeface="+mj-lt"/>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2.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Reset</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menu to reset position, size and formatting of the slide placeholders to their default settings</a:t>
            </a:r>
          </a:p>
          <a:p>
            <a:pPr marL="0" marR="0" lvl="0" indent="0" algn="l" defTabSz="914400" rtl="0" eaLnBrk="1" fontAlgn="auto" latinLnBrk="0" hangingPunct="1">
              <a:lnSpc>
                <a:spcPct val="100000"/>
              </a:lnSpc>
              <a:spcBef>
                <a:spcPts val="0"/>
              </a:spcBef>
              <a:spcAft>
                <a:spcPts val="600"/>
              </a:spcAft>
              <a:buClrTx/>
              <a:buSzTx/>
              <a:buFont typeface="+mj-lt"/>
              <a:buNone/>
              <a:tabLst/>
              <a:defRPr/>
            </a:pPr>
            <a:endPar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Pictures</a:t>
            </a:r>
            <a:endParaRPr kumimoji="0" lang="en-GB" sz="16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On slides with pictureplaceholder, click on the icon and choose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Insert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to browse for picture</a:t>
            </a:r>
            <a:endPar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GB"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Crop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1.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Crop</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to change size or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focus of the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2.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If you want to scale the picture,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hold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SHIFT</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-key down while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dragging the corners of the picture</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Hint: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If you delete the picture and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insert a new one, the picture may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lie in front of the text or graphic.</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If this happens, select the picture, </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right-click and choose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Send to back</a:t>
            </a:r>
          </a:p>
        </p:txBody>
      </p:sp>
      <p:sp>
        <p:nvSpPr>
          <p:cNvPr id="6" name="Text Box 4">
            <a:extLst>
              <a:ext uri="{FF2B5EF4-FFF2-40B4-BE49-F238E27FC236}">
                <a16:creationId xmlns:a16="http://schemas.microsoft.com/office/drawing/2014/main" id="{5B81F4E8-0622-A934-FE61-248EE1A5A796}"/>
              </a:ext>
            </a:extLst>
          </p:cNvPr>
          <p:cNvSpPr txBox="1">
            <a:spLocks noChangeArrowheads="1"/>
          </p:cNvSpPr>
          <p:nvPr userDrawn="1"/>
        </p:nvSpPr>
        <p:spPr bwMode="auto">
          <a:xfrm>
            <a:off x="8166666" y="1266784"/>
            <a:ext cx="2778124" cy="441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Header &amp; footer</a:t>
            </a:r>
            <a:endParaRPr kumimoji="0" lang="en-GB" altLang="da-DK" sz="16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Do this at the very end to apply the changes on all slides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on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Header and footer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Insert</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tab (write the desired text)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Apply to all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or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Apply</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to selected slide</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Guides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Click the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View</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tab and set tick mark next to </a:t>
            </a: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Guides</a:t>
            </a: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Hint: Alt + F9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for quick view of guides</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Mac: </a:t>
            </a:r>
            <a:r>
              <a:rPr kumimoji="0" lang="en-GB" sz="900" b="0" i="0" u="none" strike="noStrike" kern="1200" cap="none" spc="0" normalizeH="0" baseline="0" noProof="0" dirty="0">
                <a:ln>
                  <a:noFill/>
                </a:ln>
                <a:solidFill>
                  <a:srgbClr val="002B45"/>
                </a:solidFill>
                <a:effectLst/>
                <a:uLnTx/>
                <a:uFillTx/>
                <a:latin typeface="DFDS Sans Offc"/>
                <a:ea typeface="+mn-ea"/>
                <a:cs typeface="+mn-cs"/>
              </a:rPr>
              <a:t>⌘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option + ctrl + G</a:t>
            </a:r>
            <a:b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b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16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Copy/paste content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When copying old content to your new presentation, 2 options are available: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1. Best practice: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Create a slide in your new presentation and copy </a:t>
            </a:r>
            <a:r>
              <a:rPr kumimoji="0" lang="en-GB" altLang="da-DK" sz="900" b="0" i="0" u="sng"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one</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piece of content at a time (e.g. copy all text from </a:t>
            </a:r>
            <a:r>
              <a:rPr kumimoji="0" lang="en-GB" altLang="da-DK" sz="900" b="0" i="0" u="sng"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one</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 textbox)</a:t>
            </a:r>
            <a:endParaRPr kumimoji="0" lang="en-GB" altLang="da-DK" sz="900" b="1" i="0" u="sng"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2. </a:t>
            </a:r>
            <a:r>
              <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rPr>
              <a:t>Or copy an entire slide into your new presentation and then choose a fitting layout. When presentation is done, open an empty presentation (press Ctrl+N). Copy all slides from presentation, paste them into empty one. This will ensure that there are no extra layouts</a:t>
            </a:r>
            <a:endParaRPr kumimoji="0" lang="en-GB" altLang="da-DK" sz="900" b="1"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pic>
        <p:nvPicPr>
          <p:cNvPr id="7" name="Picture 6">
            <a:extLst>
              <a:ext uri="{FF2B5EF4-FFF2-40B4-BE49-F238E27FC236}">
                <a16:creationId xmlns:a16="http://schemas.microsoft.com/office/drawing/2014/main" id="{EEACCD2D-14CB-3800-24F8-7E9476D0574B}"/>
              </a:ext>
            </a:extLst>
          </p:cNvPr>
          <p:cNvPicPr>
            <a:picLocks noChangeAspect="1"/>
          </p:cNvPicPr>
          <p:nvPr userDrawn="1"/>
        </p:nvPicPr>
        <p:blipFill>
          <a:blip r:embed="rId2"/>
          <a:stretch>
            <a:fillRect/>
          </a:stretch>
        </p:blipFill>
        <p:spPr>
          <a:xfrm>
            <a:off x="3227388" y="2931529"/>
            <a:ext cx="257143" cy="285714"/>
          </a:xfrm>
          <a:prstGeom prst="rect">
            <a:avLst/>
          </a:prstGeom>
        </p:spPr>
      </p:pic>
      <p:pic>
        <p:nvPicPr>
          <p:cNvPr id="8" name="Picture 7">
            <a:extLst>
              <a:ext uri="{FF2B5EF4-FFF2-40B4-BE49-F238E27FC236}">
                <a16:creationId xmlns:a16="http://schemas.microsoft.com/office/drawing/2014/main" id="{55949665-0DC0-1FFB-5B2C-3FB51A3CCE5B}"/>
              </a:ext>
            </a:extLst>
          </p:cNvPr>
          <p:cNvPicPr>
            <a:picLocks noChangeAspect="1"/>
          </p:cNvPicPr>
          <p:nvPr userDrawn="1"/>
        </p:nvPicPr>
        <p:blipFill>
          <a:blip r:embed="rId3"/>
          <a:stretch>
            <a:fillRect/>
          </a:stretch>
        </p:blipFill>
        <p:spPr>
          <a:xfrm>
            <a:off x="3227388" y="5870376"/>
            <a:ext cx="475428" cy="176762"/>
          </a:xfrm>
          <a:prstGeom prst="rect">
            <a:avLst/>
          </a:prstGeom>
        </p:spPr>
      </p:pic>
      <p:pic>
        <p:nvPicPr>
          <p:cNvPr id="10" name="Picture 9">
            <a:extLst>
              <a:ext uri="{FF2B5EF4-FFF2-40B4-BE49-F238E27FC236}">
                <a16:creationId xmlns:a16="http://schemas.microsoft.com/office/drawing/2014/main" id="{1D04F5F5-FC05-A22D-E550-6D15DD0963B2}"/>
              </a:ext>
            </a:extLst>
          </p:cNvPr>
          <p:cNvPicPr>
            <a:picLocks noChangeAspect="1"/>
          </p:cNvPicPr>
          <p:nvPr userDrawn="1"/>
        </p:nvPicPr>
        <p:blipFill rotWithShape="1">
          <a:blip r:embed="rId4"/>
          <a:srcRect l="3901" t="45142" r="62601" b="9046"/>
          <a:stretch/>
        </p:blipFill>
        <p:spPr>
          <a:xfrm>
            <a:off x="7094594" y="2689025"/>
            <a:ext cx="341204" cy="321707"/>
          </a:xfrm>
          <a:prstGeom prst="rect">
            <a:avLst/>
          </a:prstGeom>
        </p:spPr>
      </p:pic>
      <p:pic>
        <p:nvPicPr>
          <p:cNvPr id="12" name="Picture 16">
            <a:extLst>
              <a:ext uri="{FF2B5EF4-FFF2-40B4-BE49-F238E27FC236}">
                <a16:creationId xmlns:a16="http://schemas.microsoft.com/office/drawing/2014/main" id="{2C7D436F-4CAA-4806-E224-F574A7B551B1}"/>
              </a:ext>
            </a:extLst>
          </p:cNvPr>
          <p:cNvPicPr>
            <a:picLocks noChangeAspect="1"/>
          </p:cNvPicPr>
          <p:nvPr userDrawn="1"/>
        </p:nvPicPr>
        <p:blipFill>
          <a:blip r:embed="rId5"/>
          <a:stretch>
            <a:fillRect/>
          </a:stretch>
        </p:blipFill>
        <p:spPr>
          <a:xfrm>
            <a:off x="3227388" y="5029237"/>
            <a:ext cx="328881" cy="505501"/>
          </a:xfrm>
          <a:prstGeom prst="rect">
            <a:avLst/>
          </a:prstGeom>
        </p:spPr>
      </p:pic>
      <p:pic>
        <p:nvPicPr>
          <p:cNvPr id="17" name="Picture 20">
            <a:extLst>
              <a:ext uri="{FF2B5EF4-FFF2-40B4-BE49-F238E27FC236}">
                <a16:creationId xmlns:a16="http://schemas.microsoft.com/office/drawing/2014/main" id="{256DEF05-34F2-8234-84C2-AFB97E087447}"/>
              </a:ext>
            </a:extLst>
          </p:cNvPr>
          <p:cNvPicPr>
            <a:picLocks noChangeAspect="1"/>
          </p:cNvPicPr>
          <p:nvPr userDrawn="1"/>
        </p:nvPicPr>
        <p:blipFill>
          <a:blip r:embed="rId6"/>
          <a:stretch>
            <a:fillRect/>
          </a:stretch>
        </p:blipFill>
        <p:spPr>
          <a:xfrm>
            <a:off x="7167008" y="1793240"/>
            <a:ext cx="538465" cy="172841"/>
          </a:xfrm>
          <a:prstGeom prst="rect">
            <a:avLst/>
          </a:prstGeom>
        </p:spPr>
      </p:pic>
      <p:pic>
        <p:nvPicPr>
          <p:cNvPr id="25" name="Picture 19">
            <a:extLst>
              <a:ext uri="{FF2B5EF4-FFF2-40B4-BE49-F238E27FC236}">
                <a16:creationId xmlns:a16="http://schemas.microsoft.com/office/drawing/2014/main" id="{2063CBB0-BA37-3F5C-15D8-FD78091E2AD7}"/>
              </a:ext>
            </a:extLst>
          </p:cNvPr>
          <p:cNvPicPr>
            <a:picLocks noChangeAspect="1"/>
          </p:cNvPicPr>
          <p:nvPr userDrawn="1"/>
        </p:nvPicPr>
        <p:blipFill>
          <a:blip r:embed="rId7"/>
          <a:stretch>
            <a:fillRect/>
          </a:stretch>
        </p:blipFill>
        <p:spPr>
          <a:xfrm>
            <a:off x="7170738" y="3562428"/>
            <a:ext cx="313788" cy="543900"/>
          </a:xfrm>
          <a:prstGeom prst="rect">
            <a:avLst/>
          </a:prstGeom>
        </p:spPr>
      </p:pic>
      <p:pic>
        <p:nvPicPr>
          <p:cNvPr id="28" name="Picture 12">
            <a:extLst>
              <a:ext uri="{FF2B5EF4-FFF2-40B4-BE49-F238E27FC236}">
                <a16:creationId xmlns:a16="http://schemas.microsoft.com/office/drawing/2014/main" id="{C933A378-30B3-C120-C8E1-E9AD840C4F97}"/>
              </a:ext>
            </a:extLst>
          </p:cNvPr>
          <p:cNvPicPr>
            <a:picLocks noChangeAspect="1"/>
          </p:cNvPicPr>
          <p:nvPr userDrawn="1"/>
        </p:nvPicPr>
        <p:blipFill>
          <a:blip r:embed="rId8"/>
          <a:stretch>
            <a:fillRect/>
          </a:stretch>
        </p:blipFill>
        <p:spPr>
          <a:xfrm>
            <a:off x="11115675" y="1799092"/>
            <a:ext cx="378293" cy="543366"/>
          </a:xfrm>
          <a:prstGeom prst="rect">
            <a:avLst/>
          </a:prstGeom>
        </p:spPr>
      </p:pic>
      <p:pic>
        <p:nvPicPr>
          <p:cNvPr id="29" name="Picture 28">
            <a:extLst>
              <a:ext uri="{FF2B5EF4-FFF2-40B4-BE49-F238E27FC236}">
                <a16:creationId xmlns:a16="http://schemas.microsoft.com/office/drawing/2014/main" id="{82B044F5-5AD1-CA68-4AB5-C6B7AE4FE59A}"/>
              </a:ext>
            </a:extLst>
          </p:cNvPr>
          <p:cNvPicPr>
            <a:picLocks noChangeAspect="1"/>
          </p:cNvPicPr>
          <p:nvPr userDrawn="1"/>
        </p:nvPicPr>
        <p:blipFill>
          <a:blip r:embed="rId9"/>
          <a:stretch>
            <a:fillRect/>
          </a:stretch>
        </p:blipFill>
        <p:spPr>
          <a:xfrm>
            <a:off x="3227388" y="2342458"/>
            <a:ext cx="457143" cy="257143"/>
          </a:xfrm>
          <a:prstGeom prst="rect">
            <a:avLst/>
          </a:prstGeom>
        </p:spPr>
      </p:pic>
    </p:spTree>
    <p:extLst>
      <p:ext uri="{BB962C8B-B14F-4D97-AF65-F5344CB8AC3E}">
        <p14:creationId xmlns:p14="http://schemas.microsoft.com/office/powerpoint/2010/main" val="2277040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lor guide">
    <p:spTree>
      <p:nvGrpSpPr>
        <p:cNvPr id="1" name=""/>
        <p:cNvGrpSpPr/>
        <p:nvPr/>
      </p:nvGrpSpPr>
      <p:grpSpPr>
        <a:xfrm>
          <a:off x="0" y="0"/>
          <a:ext cx="0" cy="0"/>
          <a:chOff x="0" y="0"/>
          <a:chExt cx="0" cy="0"/>
        </a:xfrm>
      </p:grpSpPr>
      <p:sp>
        <p:nvSpPr>
          <p:cNvPr id="20" name="Date Placeholder 6" hidden="1">
            <a:extLst>
              <a:ext uri="{FF2B5EF4-FFF2-40B4-BE49-F238E27FC236}">
                <a16:creationId xmlns:a16="http://schemas.microsoft.com/office/drawing/2014/main" id="{C8F77785-DAC9-4046-8A82-0AC407341173}"/>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8B93023E-4C4D-4E7A-BF51-2CA4700D38BB}" type="datetime4">
              <a:rPr lang="en-GB" smtClean="0"/>
              <a:t>24 June 2025</a:t>
            </a:fld>
            <a:endParaRPr lang="en-GB" dirty="0"/>
          </a:p>
        </p:txBody>
      </p:sp>
      <p:sp>
        <p:nvSpPr>
          <p:cNvPr id="21" name="Footer Placeholder 8" hidden="1">
            <a:extLst>
              <a:ext uri="{FF2B5EF4-FFF2-40B4-BE49-F238E27FC236}">
                <a16:creationId xmlns:a16="http://schemas.microsoft.com/office/drawing/2014/main" id="{9675D1FD-FB10-4317-AAF4-BDCB2224F107}"/>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23" name="Slide Number Placeholder 10" hidden="1">
            <a:extLst>
              <a:ext uri="{FF2B5EF4-FFF2-40B4-BE49-F238E27FC236}">
                <a16:creationId xmlns:a16="http://schemas.microsoft.com/office/drawing/2014/main" id="{BBF7E881-962B-4385-8C0A-994D3D7717F3}"/>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2" name="Footer logo">
            <a:extLst>
              <a:ext uri="{FF2B5EF4-FFF2-40B4-BE49-F238E27FC236}">
                <a16:creationId xmlns:a16="http://schemas.microsoft.com/office/drawing/2014/main" id="{F181D174-88D5-A720-7542-72C4F51AF874}"/>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3" name="Fast overskrift">
            <a:extLst>
              <a:ext uri="{FF2B5EF4-FFF2-40B4-BE49-F238E27FC236}">
                <a16:creationId xmlns:a16="http://schemas.microsoft.com/office/drawing/2014/main" id="{488CA478-C4A7-DE38-F448-B8394C0435B7}"/>
              </a:ext>
            </a:extLst>
          </p:cNvPr>
          <p:cNvSpPr txBox="1"/>
          <p:nvPr userDrawn="1"/>
        </p:nvSpPr>
        <p:spPr>
          <a:xfrm>
            <a:off x="269876" y="269875"/>
            <a:ext cx="11379198" cy="829009"/>
          </a:xfrm>
          <a:prstGeom prst="rect">
            <a:avLst/>
          </a:prstGeom>
          <a:noFill/>
        </p:spPr>
        <p:txBody>
          <a:bodyPr wrap="square" lIns="0" tIns="0" rIns="0" bIns="0" rtlCol="0" anchor="t" anchorCtr="0">
            <a:noAutofit/>
          </a:bodyPr>
          <a:lstStyle/>
          <a:p>
            <a:r>
              <a:rPr lang="en-GB" sz="3200" b="0" noProof="1">
                <a:solidFill>
                  <a:schemeClr val="tx2"/>
                </a:solidFill>
                <a:latin typeface="+mj-lt"/>
                <a:cs typeface="DFDS Sans Offc" panose="00000500000000000000" pitchFamily="2" charset="0"/>
              </a:rPr>
              <a:t>Good to know – our primary and secondary colours:</a:t>
            </a:r>
          </a:p>
        </p:txBody>
      </p:sp>
      <p:sp>
        <p:nvSpPr>
          <p:cNvPr id="4" name="Text Box 2">
            <a:extLst>
              <a:ext uri="{FF2B5EF4-FFF2-40B4-BE49-F238E27FC236}">
                <a16:creationId xmlns:a16="http://schemas.microsoft.com/office/drawing/2014/main" id="{84AB525A-20A8-8ED5-D632-4D7B08B695CA}"/>
              </a:ext>
            </a:extLst>
          </p:cNvPr>
          <p:cNvSpPr txBox="1">
            <a:spLocks noChangeArrowheads="1"/>
          </p:cNvSpPr>
          <p:nvPr userDrawn="1"/>
        </p:nvSpPr>
        <p:spPr bwMode="auto">
          <a:xfrm>
            <a:off x="269876" y="3591709"/>
            <a:ext cx="2957512" cy="167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Primary colours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primary colour palette is a vital part of the overall visual expression in a DFDS presentation. Using the blue and sand colours together with White and Deep Blue, will help you to quickly capture the right visual expression for your presentation.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When creating graphs and charts the primary colours and tints are set as default in PowerPoint. Apart from that the tinted tones should not be used for anything else.</a:t>
            </a:r>
            <a:endParaRPr kumimoji="0" lang="en-GB"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6" name="Text Box 3">
            <a:extLst>
              <a:ext uri="{FF2B5EF4-FFF2-40B4-BE49-F238E27FC236}">
                <a16:creationId xmlns:a16="http://schemas.microsoft.com/office/drawing/2014/main" id="{2982B04A-0907-03BE-5DC6-E1A85B53DFD4}"/>
              </a:ext>
            </a:extLst>
          </p:cNvPr>
          <p:cNvSpPr txBox="1">
            <a:spLocks noChangeArrowheads="1"/>
          </p:cNvSpPr>
          <p:nvPr userDrawn="1"/>
        </p:nvSpPr>
        <p:spPr bwMode="auto">
          <a:xfrm>
            <a:off x="4033838" y="3591709"/>
            <a:ext cx="31369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Secondary colours &amp; recommended pairs</a:t>
            </a:r>
            <a:b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It is recommended to only use a maximum of 4 colours when you create slides (white not included). Always use an element of white to keep the slides light.</a:t>
            </a: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primary colours can be mixed with secondary colour pairs, but only one pair at a time e.g. Green and Light green.</a:t>
            </a: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secondary colour pairs are advised to be used on e.g. fact boxes, for highlighting elements or for categorizing in graphs and charts. </a:t>
            </a: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secondary colours are not advised to be used for larger surfaces, e.g. for backgrounds.</a:t>
            </a: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8" name="Text Box 4">
            <a:extLst>
              <a:ext uri="{FF2B5EF4-FFF2-40B4-BE49-F238E27FC236}">
                <a16:creationId xmlns:a16="http://schemas.microsoft.com/office/drawing/2014/main" id="{EB1C59DB-4AFB-8BFA-0FF2-0A43F62AB3B6}"/>
              </a:ext>
            </a:extLst>
          </p:cNvPr>
          <p:cNvSpPr txBox="1">
            <a:spLocks noChangeArrowheads="1"/>
          </p:cNvSpPr>
          <p:nvPr userDrawn="1"/>
        </p:nvSpPr>
        <p:spPr bwMode="auto">
          <a:xfrm>
            <a:off x="7987277" y="3591709"/>
            <a:ext cx="3128397"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Colour use</a:t>
            </a:r>
            <a:b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1"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When using the DFDS colour palette, the primary colours should always be the most prominent colours. </a:t>
            </a: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secondary colours should only be equal to 10-20% in an DFDS PowerPoint presentation. </a:t>
            </a: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b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br>
            <a:r>
              <a:rPr kumimoji="0" lang="en-GB" sz="900" b="0" i="0" u="none" strike="noStrike" kern="1200" cap="none" spc="0" normalizeH="0" baseline="0" noProof="0" dirty="0">
                <a:ln>
                  <a:noFill/>
                </a:ln>
                <a:solidFill>
                  <a:srgbClr val="002B45"/>
                </a:solidFill>
                <a:effectLst/>
                <a:uLnTx/>
                <a:uFillTx/>
                <a:latin typeface="DFDS Sans Offc"/>
                <a:ea typeface="+mn-ea"/>
                <a:cs typeface="DFDS Sans Offc" panose="00000500000000000000" pitchFamily="2" charset="0"/>
              </a:rPr>
              <a:t>The Signal Yellow is a DFDS primary colour, and was created for highlighting. However, if there is a need for alternatives, Sea Blue is recommended. Alternatively, some of the bright colours in the secondary palette can also be used for this.</a:t>
            </a:r>
            <a:endParaRPr kumimoji="0" lang="en-GB" altLang="da-DK" sz="9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pic>
        <p:nvPicPr>
          <p:cNvPr id="11" name="Graphic 10">
            <a:extLst>
              <a:ext uri="{FF2B5EF4-FFF2-40B4-BE49-F238E27FC236}">
                <a16:creationId xmlns:a16="http://schemas.microsoft.com/office/drawing/2014/main" id="{C701CEEE-94A0-EA88-4C81-457DDCC6B1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876" y="1302309"/>
            <a:ext cx="2800350" cy="1695450"/>
          </a:xfrm>
          <a:prstGeom prst="rect">
            <a:avLst/>
          </a:prstGeom>
        </p:spPr>
      </p:pic>
      <p:pic>
        <p:nvPicPr>
          <p:cNvPr id="12" name="Graphic 11">
            <a:extLst>
              <a:ext uri="{FF2B5EF4-FFF2-40B4-BE49-F238E27FC236}">
                <a16:creationId xmlns:a16="http://schemas.microsoft.com/office/drawing/2014/main" id="{4BC4047B-DDA5-6DE6-32A4-404B664F87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3927" y="1302309"/>
            <a:ext cx="3600450" cy="2085975"/>
          </a:xfrm>
          <a:prstGeom prst="rect">
            <a:avLst/>
          </a:prstGeom>
        </p:spPr>
      </p:pic>
      <p:pic>
        <p:nvPicPr>
          <p:cNvPr id="16" name="Graphic 15">
            <a:extLst>
              <a:ext uri="{FF2B5EF4-FFF2-40B4-BE49-F238E27FC236}">
                <a16:creationId xmlns:a16="http://schemas.microsoft.com/office/drawing/2014/main" id="{A9B4D62E-4802-A1BE-A602-5802DC4A0E5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7277" y="1302309"/>
            <a:ext cx="3257550" cy="2076450"/>
          </a:xfrm>
          <a:prstGeom prst="rect">
            <a:avLst/>
          </a:prstGeom>
        </p:spPr>
      </p:pic>
    </p:spTree>
    <p:extLst>
      <p:ext uri="{BB962C8B-B14F-4D97-AF65-F5344CB8AC3E}">
        <p14:creationId xmlns:p14="http://schemas.microsoft.com/office/powerpoint/2010/main" val="30599438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ps and Tricks">
    <p:spTree>
      <p:nvGrpSpPr>
        <p:cNvPr id="1" name=""/>
        <p:cNvGrpSpPr/>
        <p:nvPr/>
      </p:nvGrpSpPr>
      <p:grpSpPr>
        <a:xfrm>
          <a:off x="0" y="0"/>
          <a:ext cx="0" cy="0"/>
          <a:chOff x="0" y="0"/>
          <a:chExt cx="0" cy="0"/>
        </a:xfrm>
      </p:grpSpPr>
      <p:sp>
        <p:nvSpPr>
          <p:cNvPr id="20" name="Date Placeholder 6" hidden="1">
            <a:extLst>
              <a:ext uri="{FF2B5EF4-FFF2-40B4-BE49-F238E27FC236}">
                <a16:creationId xmlns:a16="http://schemas.microsoft.com/office/drawing/2014/main" id="{C8F77785-DAC9-4046-8A82-0AC407341173}"/>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C1961E47-8B96-4486-8691-7E6DD72D9F4C}" type="datetime4">
              <a:rPr lang="en-GB" smtClean="0"/>
              <a:t>24 June 2025</a:t>
            </a:fld>
            <a:endParaRPr lang="en-GB" dirty="0"/>
          </a:p>
        </p:txBody>
      </p:sp>
      <p:sp>
        <p:nvSpPr>
          <p:cNvPr id="21" name="Footer Placeholder 8" hidden="1">
            <a:extLst>
              <a:ext uri="{FF2B5EF4-FFF2-40B4-BE49-F238E27FC236}">
                <a16:creationId xmlns:a16="http://schemas.microsoft.com/office/drawing/2014/main" id="{9675D1FD-FB10-4317-AAF4-BDCB2224F107}"/>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23" name="Slide Number Placeholder 10">
            <a:extLst>
              <a:ext uri="{FF2B5EF4-FFF2-40B4-BE49-F238E27FC236}">
                <a16:creationId xmlns:a16="http://schemas.microsoft.com/office/drawing/2014/main" id="{BBF7E881-962B-4385-8C0A-994D3D7717F3}"/>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5" name="Footer logo">
            <a:extLst>
              <a:ext uri="{FF2B5EF4-FFF2-40B4-BE49-F238E27FC236}">
                <a16:creationId xmlns:a16="http://schemas.microsoft.com/office/drawing/2014/main" id="{CFBDFAA1-B1DE-B30A-1E72-1F246ABB4965}"/>
              </a:ext>
            </a:extLst>
          </p:cNvPr>
          <p:cNvSpPr>
            <a:spLocks noChangeAspect="1"/>
          </p:cNvSpPr>
          <p:nvPr userDrawn="1"/>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7" name="Fast overskrift">
            <a:extLst>
              <a:ext uri="{FF2B5EF4-FFF2-40B4-BE49-F238E27FC236}">
                <a16:creationId xmlns:a16="http://schemas.microsoft.com/office/drawing/2014/main" id="{10D280BC-EA06-8755-B968-AA3E6F6A765A}"/>
              </a:ext>
            </a:extLst>
          </p:cNvPr>
          <p:cNvSpPr txBox="1"/>
          <p:nvPr userDrawn="1"/>
        </p:nvSpPr>
        <p:spPr>
          <a:xfrm>
            <a:off x="269876" y="269875"/>
            <a:ext cx="11379198" cy="829009"/>
          </a:xfrm>
          <a:prstGeom prst="rect">
            <a:avLst/>
          </a:prstGeom>
          <a:noFill/>
        </p:spPr>
        <p:txBody>
          <a:bodyPr wrap="square" lIns="0" tIns="0" rIns="0" bIns="0" rtlCol="0" anchor="t" anchorCtr="0">
            <a:noAutofit/>
          </a:bodyPr>
          <a:lstStyle/>
          <a:p>
            <a:r>
              <a:rPr lang="en-GB" sz="3200" b="0" noProof="1">
                <a:solidFill>
                  <a:schemeClr val="tx2"/>
                </a:solidFill>
                <a:latin typeface="+mj-lt"/>
                <a:cs typeface="DFDS Sans Offc" panose="00000500000000000000" pitchFamily="2" charset="0"/>
              </a:rPr>
              <a:t>Good tips – creating a DFDS PowerPoint presentation</a:t>
            </a:r>
          </a:p>
        </p:txBody>
      </p:sp>
      <p:sp>
        <p:nvSpPr>
          <p:cNvPr id="10" name="Text Box 2">
            <a:extLst>
              <a:ext uri="{FF2B5EF4-FFF2-40B4-BE49-F238E27FC236}">
                <a16:creationId xmlns:a16="http://schemas.microsoft.com/office/drawing/2014/main" id="{F45F1A7F-76B2-5C3A-016F-FF92CD3B38A3}"/>
              </a:ext>
            </a:extLst>
          </p:cNvPr>
          <p:cNvSpPr txBox="1">
            <a:spLocks noChangeArrowheads="1"/>
          </p:cNvSpPr>
          <p:nvPr userDrawn="1"/>
        </p:nvSpPr>
        <p:spPr bwMode="auto">
          <a:xfrm>
            <a:off x="269875" y="1714354"/>
            <a:ext cx="57356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Keep it simple</a:t>
            </a:r>
            <a:br>
              <a:rPr kumimoji="0" lang="en-GB" sz="1200" b="0"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When creating a presentation remember to keep it simple and light – this means we want to steer clear of filling up the slides too much. Make room for (white) space. Keeping your slides simple and to the point will also make the messaging more clear. Less is more.</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11" name="Text Box 2">
            <a:extLst>
              <a:ext uri="{FF2B5EF4-FFF2-40B4-BE49-F238E27FC236}">
                <a16:creationId xmlns:a16="http://schemas.microsoft.com/office/drawing/2014/main" id="{BC0A6F29-1715-D0B0-0288-F990E42C5BFC}"/>
              </a:ext>
            </a:extLst>
          </p:cNvPr>
          <p:cNvSpPr txBox="1">
            <a:spLocks noChangeArrowheads="1"/>
          </p:cNvSpPr>
          <p:nvPr userDrawn="1"/>
        </p:nvSpPr>
        <p:spPr bwMode="auto">
          <a:xfrm>
            <a:off x="269876" y="3152001"/>
            <a:ext cx="57356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Write short and precise text</a:t>
            </a:r>
            <a:br>
              <a:rPr kumimoji="0" lang="en-GB" sz="1200" b="0"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Try to keep your texts short, and when possible use bullet points to make your points clear. The more precise you can be in your content, the easier it is for the viewer to understand the message and story you want to tell.</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12" name="Text Box 2">
            <a:extLst>
              <a:ext uri="{FF2B5EF4-FFF2-40B4-BE49-F238E27FC236}">
                <a16:creationId xmlns:a16="http://schemas.microsoft.com/office/drawing/2014/main" id="{12237951-F15D-87D6-079B-09D0E8A516BD}"/>
              </a:ext>
            </a:extLst>
          </p:cNvPr>
          <p:cNvSpPr txBox="1">
            <a:spLocks noChangeArrowheads="1"/>
          </p:cNvSpPr>
          <p:nvPr userDrawn="1"/>
        </p:nvSpPr>
        <p:spPr bwMode="auto">
          <a:xfrm>
            <a:off x="269874" y="4589649"/>
            <a:ext cx="57356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Create easy &amp; simple slides</a:t>
            </a:r>
            <a:br>
              <a:rPr kumimoji="0" lang="en-GB" sz="1200" b="1"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10 slides with 10 messages is better than one slide with 10 messages. Adding a lot of text to one pages to minimize the amount of slides, doesn’t make the presentation less heavy. Quite the reverse – dividing the text into several slides will make the presentation feel more clear and less heavy.</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14" name="Text Box 2">
            <a:extLst>
              <a:ext uri="{FF2B5EF4-FFF2-40B4-BE49-F238E27FC236}">
                <a16:creationId xmlns:a16="http://schemas.microsoft.com/office/drawing/2014/main" id="{AB782873-8371-969E-5298-203882CEE805}"/>
              </a:ext>
            </a:extLst>
          </p:cNvPr>
          <p:cNvSpPr txBox="1">
            <a:spLocks noChangeArrowheads="1"/>
          </p:cNvSpPr>
          <p:nvPr userDrawn="1"/>
        </p:nvSpPr>
        <p:spPr bwMode="auto">
          <a:xfrm>
            <a:off x="6186490" y="1714354"/>
            <a:ext cx="57356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Use images &amp; video to support your content</a:t>
            </a:r>
            <a:br>
              <a:rPr kumimoji="0" lang="en-GB" sz="1200" b="1"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In a presentation, images and video play an important role – they support the message you want to tell and often tell it better than a lot of words. Therefore, use images and video as a key element in your presentations rather than creating text heavy slides.</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15" name="Text Box 2">
            <a:extLst>
              <a:ext uri="{FF2B5EF4-FFF2-40B4-BE49-F238E27FC236}">
                <a16:creationId xmlns:a16="http://schemas.microsoft.com/office/drawing/2014/main" id="{54F37719-E509-F2A8-C283-706361DCF397}"/>
              </a:ext>
            </a:extLst>
          </p:cNvPr>
          <p:cNvSpPr txBox="1">
            <a:spLocks noChangeArrowheads="1"/>
          </p:cNvSpPr>
          <p:nvPr userDrawn="1"/>
        </p:nvSpPr>
        <p:spPr bwMode="auto">
          <a:xfrm>
            <a:off x="6186489" y="3152001"/>
            <a:ext cx="57356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 Layouts and inspiration slides are here to help</a:t>
            </a:r>
            <a:br>
              <a:rPr kumimoji="0" lang="en-GB" sz="1200" b="1"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The DFDS PowerPoint template has been created to help you create good looking slides, aligned with the DFDS CVI (Corporate Visual Identity). Use the layouts and inspiration slides as a base for when you are creating a presentation, and possibly customize it from there. In that way you will get a coherent look throughout your presentation.</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
        <p:nvSpPr>
          <p:cNvPr id="16" name="Text Box 2">
            <a:extLst>
              <a:ext uri="{FF2B5EF4-FFF2-40B4-BE49-F238E27FC236}">
                <a16:creationId xmlns:a16="http://schemas.microsoft.com/office/drawing/2014/main" id="{0FBF2488-42C7-2F67-39FF-FBFCCC0F0F24}"/>
              </a:ext>
            </a:extLst>
          </p:cNvPr>
          <p:cNvSpPr txBox="1">
            <a:spLocks noChangeArrowheads="1"/>
          </p:cNvSpPr>
          <p:nvPr userDrawn="1"/>
        </p:nvSpPr>
        <p:spPr bwMode="auto">
          <a:xfrm>
            <a:off x="6184900" y="4589649"/>
            <a:ext cx="5735637"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DFDS Sans Offc" charset="0"/>
              </a:defRPr>
            </a:lvl1pPr>
            <a:lvl2pPr marL="742950" indent="-285750" eaLnBrk="0" hangingPunct="0">
              <a:defRPr>
                <a:solidFill>
                  <a:schemeClr val="tx1"/>
                </a:solidFill>
                <a:latin typeface="DFDS Sans Offc" charset="0"/>
              </a:defRPr>
            </a:lvl2pPr>
            <a:lvl3pPr marL="1143000" indent="-228600" eaLnBrk="0" hangingPunct="0">
              <a:defRPr>
                <a:solidFill>
                  <a:schemeClr val="tx1"/>
                </a:solidFill>
                <a:latin typeface="DFDS Sans Offc" charset="0"/>
              </a:defRPr>
            </a:lvl3pPr>
            <a:lvl4pPr marL="1600200" indent="-228600" eaLnBrk="0" hangingPunct="0">
              <a:defRPr>
                <a:solidFill>
                  <a:schemeClr val="tx1"/>
                </a:solidFill>
                <a:latin typeface="DFDS Sans Offc" charset="0"/>
              </a:defRPr>
            </a:lvl4pPr>
            <a:lvl5pPr marL="2057400" indent="-228600" eaLnBrk="0" hangingPunct="0">
              <a:defRPr>
                <a:solidFill>
                  <a:schemeClr val="tx1"/>
                </a:solidFill>
                <a:latin typeface="DFDS Sans Offc" charset="0"/>
              </a:defRPr>
            </a:lvl5pPr>
            <a:lvl6pPr marL="2514600" indent="-228600" eaLnBrk="0" fontAlgn="base" hangingPunct="0">
              <a:spcBef>
                <a:spcPct val="0"/>
              </a:spcBef>
              <a:spcAft>
                <a:spcPct val="0"/>
              </a:spcAft>
              <a:defRPr>
                <a:solidFill>
                  <a:schemeClr val="tx1"/>
                </a:solidFill>
                <a:latin typeface="DFDS Sans Offc" charset="0"/>
              </a:defRPr>
            </a:lvl6pPr>
            <a:lvl7pPr marL="2971800" indent="-228600" eaLnBrk="0" fontAlgn="base" hangingPunct="0">
              <a:spcBef>
                <a:spcPct val="0"/>
              </a:spcBef>
              <a:spcAft>
                <a:spcPct val="0"/>
              </a:spcAft>
              <a:defRPr>
                <a:solidFill>
                  <a:schemeClr val="tx1"/>
                </a:solidFill>
                <a:latin typeface="DFDS Sans Offc" charset="0"/>
              </a:defRPr>
            </a:lvl7pPr>
            <a:lvl8pPr marL="3429000" indent="-228600" eaLnBrk="0" fontAlgn="base" hangingPunct="0">
              <a:spcBef>
                <a:spcPct val="0"/>
              </a:spcBef>
              <a:spcAft>
                <a:spcPct val="0"/>
              </a:spcAft>
              <a:defRPr>
                <a:solidFill>
                  <a:schemeClr val="tx1"/>
                </a:solidFill>
                <a:latin typeface="DFDS Sans Offc" charset="0"/>
              </a:defRPr>
            </a:lvl8pPr>
            <a:lvl9pPr marL="3886200" indent="-228600" eaLnBrk="0" fontAlgn="base" hangingPunct="0">
              <a:spcBef>
                <a:spcPct val="0"/>
              </a:spcBef>
              <a:spcAft>
                <a:spcPct val="0"/>
              </a:spcAft>
              <a:defRPr>
                <a:solidFill>
                  <a:schemeClr val="tx1"/>
                </a:solidFill>
                <a:latin typeface="DFDS Sans Offc"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dirty="0">
                <a:ln>
                  <a:noFill/>
                </a:ln>
                <a:solidFill>
                  <a:srgbClr val="002B45"/>
                </a:solidFill>
                <a:effectLst/>
                <a:uLnTx/>
                <a:uFillTx/>
                <a:latin typeface="DFDS Sans Offc"/>
                <a:ea typeface="+mn-ea"/>
                <a:cs typeface="+mn-cs"/>
              </a:rPr>
              <a:t>4 colours &amp; white space</a:t>
            </a:r>
            <a:br>
              <a:rPr kumimoji="0" lang="en-GB" sz="1200" b="1" i="0" u="none" strike="noStrike" kern="1200" cap="none" spc="0" normalizeH="0" baseline="0" noProof="0" dirty="0">
                <a:ln>
                  <a:noFill/>
                </a:ln>
                <a:solidFill>
                  <a:srgbClr val="002B45"/>
                </a:solidFill>
                <a:effectLst/>
                <a:uLnTx/>
                <a:uFillTx/>
                <a:latin typeface="DFDS Sans Offc"/>
                <a:ea typeface="+mn-ea"/>
                <a:cs typeface="+mn-cs"/>
              </a:rPr>
            </a:br>
            <a:r>
              <a:rPr kumimoji="0" lang="en-GB" sz="1200" b="0" i="0" u="none" strike="noStrike" kern="1200" cap="none" spc="0" normalizeH="0" baseline="0" noProof="0" dirty="0">
                <a:ln>
                  <a:noFill/>
                </a:ln>
                <a:solidFill>
                  <a:srgbClr val="002B45"/>
                </a:solidFill>
                <a:effectLst/>
                <a:uLnTx/>
                <a:uFillTx/>
                <a:latin typeface="DFDS Sans Offc"/>
                <a:ea typeface="+mn-ea"/>
                <a:cs typeface="+mn-cs"/>
              </a:rPr>
              <a:t>It is recommended that you only use a maximum of 4 colours when creating slides (white not included). Always use an element of white to keep the slides light. Secondary colours should always only be equal to about 10-20% of the presentation expression. For more information, please see colour guide.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dirty="0">
                <a:ln>
                  <a:noFill/>
                </a:ln>
                <a:solidFill>
                  <a:srgbClr val="002B45"/>
                </a:solidFill>
                <a:effectLst/>
                <a:uLnTx/>
                <a:uFillTx/>
                <a:latin typeface="DFDS Sans Offc"/>
                <a:ea typeface="+mn-ea"/>
                <a:cs typeface="+mn-cs"/>
              </a:rPr>
              <a:t>Have fun!</a:t>
            </a:r>
            <a:endParaRPr kumimoji="0" lang="en-GB" sz="1200" b="0" i="0" u="none" strike="noStrike" kern="1200" cap="none" spc="0" normalizeH="0" baseline="0" noProof="1">
              <a:ln>
                <a:noFill/>
              </a:ln>
              <a:solidFill>
                <a:srgbClr val="002B45"/>
              </a:solidFill>
              <a:effectLst/>
              <a:uLnTx/>
              <a:uFillTx/>
              <a:latin typeface="DFDS Sans Offc"/>
              <a:ea typeface="+mn-ea"/>
              <a:cs typeface="DFDS Sans Offc" panose="00000500000000000000" pitchFamily="2" charset="0"/>
            </a:endParaRPr>
          </a:p>
        </p:txBody>
      </p:sp>
    </p:spTree>
    <p:extLst>
      <p:ext uri="{BB962C8B-B14F-4D97-AF65-F5344CB8AC3E}">
        <p14:creationId xmlns:p14="http://schemas.microsoft.com/office/powerpoint/2010/main" val="1875094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black">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one,</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07941"/>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18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18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13" name="Date Placeholder 6" hidden="1">
            <a:extLst>
              <a:ext uri="{FF2B5EF4-FFF2-40B4-BE49-F238E27FC236}">
                <a16:creationId xmlns:a16="http://schemas.microsoft.com/office/drawing/2014/main" id="{706505A8-87EA-4BA0-B698-35156BC765D0}"/>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E364ECF2-3AD2-4113-95C4-11182C2E3BB4}" type="datetime4">
              <a:rPr lang="en-GB" smtClean="0"/>
              <a:t>24 June 2025</a:t>
            </a:fld>
            <a:endParaRPr lang="en-GB" dirty="0"/>
          </a:p>
        </p:txBody>
      </p:sp>
      <p:sp>
        <p:nvSpPr>
          <p:cNvPr id="14" name="Footer Placeholder 8" hidden="1">
            <a:extLst>
              <a:ext uri="{FF2B5EF4-FFF2-40B4-BE49-F238E27FC236}">
                <a16:creationId xmlns:a16="http://schemas.microsoft.com/office/drawing/2014/main" id="{AB150C2C-2030-498B-8262-6BD5BCCBB345}"/>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5" name="Slide Number Placeholder 10" hidden="1">
            <a:extLst>
              <a:ext uri="{FF2B5EF4-FFF2-40B4-BE49-F238E27FC236}">
                <a16:creationId xmlns:a16="http://schemas.microsoft.com/office/drawing/2014/main" id="{E81B246F-92C7-4EF8-ACD0-05F73C7095BE}"/>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B (light image)">
    <p:bg>
      <p:bgPr>
        <a:solidFill>
          <a:schemeClr val="accent2"/>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4594DFF5-9452-E1AF-1B46-59956C930ABF}"/>
              </a:ext>
            </a:extLst>
          </p:cNvPr>
          <p:cNvSpPr/>
          <p:nvPr userDrawn="1"/>
        </p:nvSpPr>
        <p:spPr>
          <a:xfrm>
            <a:off x="-2788" y="0"/>
            <a:ext cx="12193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8" name="Picture Placeholder 7">
            <a:extLst>
              <a:ext uri="{FF2B5EF4-FFF2-40B4-BE49-F238E27FC236}">
                <a16:creationId xmlns:a16="http://schemas.microsoft.com/office/drawing/2014/main" id="{2B688E27-CE24-5040-B299-D1280FD72647}"/>
              </a:ext>
            </a:extLst>
          </p:cNvPr>
          <p:cNvSpPr>
            <a:spLocks noGrp="1"/>
          </p:cNvSpPr>
          <p:nvPr>
            <p:ph type="pic" sz="quarter" idx="18" hasCustomPrompt="1"/>
          </p:nvPr>
        </p:nvSpPr>
        <p:spPr>
          <a:xfrm>
            <a:off x="0" y="0"/>
            <a:ext cx="12193200" cy="6858000"/>
          </a:xfrm>
          <a:custGeom>
            <a:avLst/>
            <a:gdLst>
              <a:gd name="connsiteX0" fmla="*/ 0 w 12193200"/>
              <a:gd name="connsiteY0" fmla="*/ 0 h 6858000"/>
              <a:gd name="connsiteX1" fmla="*/ 12192000 w 12193200"/>
              <a:gd name="connsiteY1" fmla="*/ 0 h 6858000"/>
              <a:gd name="connsiteX2" fmla="*/ 12193200 w 12193200"/>
              <a:gd name="connsiteY2" fmla="*/ 0 h 6858000"/>
              <a:gd name="connsiteX3" fmla="*/ 12193200 w 12193200"/>
              <a:gd name="connsiteY3" fmla="*/ 6858000 h 6858000"/>
              <a:gd name="connsiteX4" fmla="*/ 12192000 w 12193200"/>
              <a:gd name="connsiteY4" fmla="*/ 6858000 h 6858000"/>
              <a:gd name="connsiteX5" fmla="*/ 0 w 12193200"/>
              <a:gd name="connsiteY5" fmla="*/ 6858000 h 6858000"/>
              <a:gd name="connsiteX6" fmla="*/ 0 w 12193200"/>
              <a:gd name="connsiteY6" fmla="*/ 6857934 h 6858000"/>
              <a:gd name="connsiteX7" fmla="*/ 12189212 w 12193200"/>
              <a:gd name="connsiteY7" fmla="*/ 6857934 h 6858000"/>
              <a:gd name="connsiteX8" fmla="*/ 12189212 w 12193200"/>
              <a:gd name="connsiteY8" fmla="*/ 5516852 h 6858000"/>
              <a:gd name="connsiteX9" fmla="*/ 447046 w 12193200"/>
              <a:gd name="connsiteY9" fmla="*/ 3510971 h 6858000"/>
              <a:gd name="connsiteX10" fmla="*/ 0 w 12193200"/>
              <a:gd name="connsiteY10" fmla="*/ 35052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3200" h="6858000">
                <a:moveTo>
                  <a:pt x="0" y="0"/>
                </a:moveTo>
                <a:lnTo>
                  <a:pt x="12192000" y="0"/>
                </a:lnTo>
                <a:lnTo>
                  <a:pt x="12193200" y="0"/>
                </a:lnTo>
                <a:lnTo>
                  <a:pt x="12193200" y="6858000"/>
                </a:lnTo>
                <a:lnTo>
                  <a:pt x="12192000" y="6858000"/>
                </a:lnTo>
                <a:lnTo>
                  <a:pt x="0" y="6858000"/>
                </a:lnTo>
                <a:lnTo>
                  <a:pt x="0" y="6857934"/>
                </a:lnTo>
                <a:lnTo>
                  <a:pt x="12189212" y="6857934"/>
                </a:lnTo>
                <a:lnTo>
                  <a:pt x="12189212" y="5516852"/>
                </a:lnTo>
                <a:cubicBezTo>
                  <a:pt x="6466479" y="5516852"/>
                  <a:pt x="4993635" y="3628964"/>
                  <a:pt x="447046" y="3510971"/>
                </a:cubicBezTo>
                <a:lnTo>
                  <a:pt x="0" y="3505236"/>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icon to add light picture</a:t>
            </a:r>
          </a:p>
        </p:txBody>
      </p:sp>
      <p:sp>
        <p:nvSpPr>
          <p:cNvPr id="2" name="Title 1"/>
          <p:cNvSpPr>
            <a:spLocks noGrp="1"/>
          </p:cNvSpPr>
          <p:nvPr>
            <p:ph type="ctrTitle" hasCustomPrompt="1"/>
          </p:nvPr>
        </p:nvSpPr>
        <p:spPr>
          <a:xfrm>
            <a:off x="269875" y="271462"/>
            <a:ext cx="11650663" cy="2029777"/>
          </a:xfrm>
        </p:spPr>
        <p:txBody>
          <a:bodyPr anchor="t"/>
          <a:lstStyle>
            <a:lvl1pPr algn="l">
              <a:lnSpc>
                <a:spcPct val="90000"/>
              </a:lnSpc>
              <a:defRPr sz="7500">
                <a:solidFill>
                  <a:schemeClr val="accent1"/>
                </a:solidFill>
              </a:defRPr>
            </a:lvl1pPr>
          </a:lstStyle>
          <a:p>
            <a:r>
              <a:rPr lang="en-GB" dirty="0"/>
              <a:t>Click to add title</a:t>
            </a:r>
          </a:p>
        </p:txBody>
      </p:sp>
      <p:pic>
        <p:nvPicPr>
          <p:cNvPr id="24" name="Graphic 23">
            <a:extLst>
              <a:ext uri="{FF2B5EF4-FFF2-40B4-BE49-F238E27FC236}">
                <a16:creationId xmlns:a16="http://schemas.microsoft.com/office/drawing/2014/main" id="{FEA3BFCE-12E5-2C60-27A4-78E098AB4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DF1AAEE7-CCD4-429D-AAC1-9F89DE86A932}" type="datetime4">
              <a:rPr lang="en-GB" smtClean="0"/>
              <a:t>24 June 2025</a:t>
            </a:fld>
            <a:endParaRPr lang="en-GB" dirty="0"/>
          </a:p>
        </p:txBody>
      </p:sp>
      <p:sp>
        <p:nvSpPr>
          <p:cNvPr id="3" name="Slide Number Placeholder 10" hidden="1">
            <a:extLst>
              <a:ext uri="{FF2B5EF4-FFF2-40B4-BE49-F238E27FC236}">
                <a16:creationId xmlns:a16="http://schemas.microsoft.com/office/drawing/2014/main" id="{9A710FBC-4966-7909-895E-BDDD3E216119}"/>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53864341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C (dark image)">
    <p:bg>
      <p:bgPr>
        <a:solidFill>
          <a:schemeClr val="accent2"/>
        </a:solidFill>
        <a:effectLst/>
      </p:bgPr>
    </p:bg>
    <p:spTree>
      <p:nvGrpSpPr>
        <p:cNvPr id="1" name=""/>
        <p:cNvGrpSpPr/>
        <p:nvPr/>
      </p:nvGrpSpPr>
      <p:grpSpPr>
        <a:xfrm>
          <a:off x="0" y="0"/>
          <a:ext cx="0" cy="0"/>
          <a:chOff x="0" y="0"/>
          <a:chExt cx="0" cy="0"/>
        </a:xfrm>
      </p:grpSpPr>
      <p:sp>
        <p:nvSpPr>
          <p:cNvPr id="14" name="Kombinationstegning: figur 13">
            <a:extLst>
              <a:ext uri="{FF2B5EF4-FFF2-40B4-BE49-F238E27FC236}">
                <a16:creationId xmlns:a16="http://schemas.microsoft.com/office/drawing/2014/main" id="{2692DF84-16A6-883E-0727-F438EA4D869A}"/>
              </a:ext>
            </a:extLst>
          </p:cNvPr>
          <p:cNvSpPr>
            <a:spLocks noGrp="1"/>
          </p:cNvSpPr>
          <p:nvPr>
            <p:ph type="pic" sz="quarter" idx="18" hasCustomPrompt="1"/>
          </p:nvPr>
        </p:nvSpPr>
        <p:spPr>
          <a:xfrm>
            <a:off x="-2788" y="0"/>
            <a:ext cx="12195988" cy="6858000"/>
          </a:xfrm>
          <a:custGeom>
            <a:avLst/>
            <a:gdLst>
              <a:gd name="connsiteX0" fmla="*/ 0 w 12195988"/>
              <a:gd name="connsiteY0" fmla="*/ 6857999 h 6858000"/>
              <a:gd name="connsiteX1" fmla="*/ 12195988 w 12195988"/>
              <a:gd name="connsiteY1" fmla="*/ 6857999 h 6858000"/>
              <a:gd name="connsiteX2" fmla="*/ 12195988 w 12195988"/>
              <a:gd name="connsiteY2" fmla="*/ 6858000 h 6858000"/>
              <a:gd name="connsiteX3" fmla="*/ 0 w 12195988"/>
              <a:gd name="connsiteY3" fmla="*/ 6858000 h 6858000"/>
              <a:gd name="connsiteX4" fmla="*/ 0 w 12195988"/>
              <a:gd name="connsiteY4" fmla="*/ 0 h 6858000"/>
              <a:gd name="connsiteX5" fmla="*/ 12195988 w 12195988"/>
              <a:gd name="connsiteY5" fmla="*/ 0 h 6858000"/>
              <a:gd name="connsiteX6" fmla="*/ 12195988 w 12195988"/>
              <a:gd name="connsiteY6" fmla="*/ 4238625 h 6858000"/>
              <a:gd name="connsiteX7" fmla="*/ 0 w 12195988"/>
              <a:gd name="connsiteY7" fmla="*/ 423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988" h="6858000">
                <a:moveTo>
                  <a:pt x="0" y="6857999"/>
                </a:moveTo>
                <a:lnTo>
                  <a:pt x="12195988" y="6857999"/>
                </a:lnTo>
                <a:lnTo>
                  <a:pt x="12195988" y="6858000"/>
                </a:lnTo>
                <a:lnTo>
                  <a:pt x="0" y="6858000"/>
                </a:lnTo>
                <a:close/>
                <a:moveTo>
                  <a:pt x="0" y="0"/>
                </a:moveTo>
                <a:lnTo>
                  <a:pt x="12195988" y="0"/>
                </a:lnTo>
                <a:lnTo>
                  <a:pt x="12195988" y="4238625"/>
                </a:lnTo>
                <a:lnTo>
                  <a:pt x="0" y="4238625"/>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icon to add dark picture</a:t>
            </a:r>
          </a:p>
        </p:txBody>
      </p:sp>
      <p:sp>
        <p:nvSpPr>
          <p:cNvPr id="15" name="Rektangel 14">
            <a:extLst>
              <a:ext uri="{FF2B5EF4-FFF2-40B4-BE49-F238E27FC236}">
                <a16:creationId xmlns:a16="http://schemas.microsoft.com/office/drawing/2014/main" id="{3A1E3178-0556-9545-D7E4-FCB9EA74E2F5}"/>
              </a:ext>
            </a:extLst>
          </p:cNvPr>
          <p:cNvSpPr/>
          <p:nvPr userDrawn="1"/>
        </p:nvSpPr>
        <p:spPr>
          <a:xfrm>
            <a:off x="-2788" y="4238625"/>
            <a:ext cx="12195988" cy="2533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6" name="Rektangel 15">
            <a:extLst>
              <a:ext uri="{FF2B5EF4-FFF2-40B4-BE49-F238E27FC236}">
                <a16:creationId xmlns:a16="http://schemas.microsoft.com/office/drawing/2014/main" id="{D17C4657-97DA-6E91-4C7B-6E6DE218B0E7}"/>
              </a:ext>
            </a:extLst>
          </p:cNvPr>
          <p:cNvSpPr/>
          <p:nvPr userDrawn="1"/>
        </p:nvSpPr>
        <p:spPr>
          <a:xfrm>
            <a:off x="-2788" y="4491987"/>
            <a:ext cx="12195988" cy="64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7" name="Rektangel 16">
            <a:extLst>
              <a:ext uri="{FF2B5EF4-FFF2-40B4-BE49-F238E27FC236}">
                <a16:creationId xmlns:a16="http://schemas.microsoft.com/office/drawing/2014/main" id="{BF93CD49-A6A0-31EE-0A64-29C7C999718A}"/>
              </a:ext>
            </a:extLst>
          </p:cNvPr>
          <p:cNvSpPr/>
          <p:nvPr userDrawn="1"/>
        </p:nvSpPr>
        <p:spPr>
          <a:xfrm>
            <a:off x="-2788" y="5136386"/>
            <a:ext cx="12195988" cy="1721613"/>
          </a:xfrm>
          <a:prstGeom prst="rect">
            <a:avLst/>
          </a:prstGeom>
          <a:solidFill>
            <a:srgbClr val="2369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2" name="Title 1"/>
          <p:cNvSpPr>
            <a:spLocks noGrp="1"/>
          </p:cNvSpPr>
          <p:nvPr>
            <p:ph type="ctrTitle" hasCustomPrompt="1"/>
          </p:nvPr>
        </p:nvSpPr>
        <p:spPr bwMode="white">
          <a:xfrm>
            <a:off x="269875" y="271462"/>
            <a:ext cx="11650663" cy="2029777"/>
          </a:xfrm>
        </p:spPr>
        <p:txBody>
          <a:bodyPr anchor="t"/>
          <a:lstStyle>
            <a:lvl1pPr algn="l">
              <a:lnSpc>
                <a:spcPct val="90000"/>
              </a:lnSpc>
              <a:defRPr sz="7500">
                <a:solidFill>
                  <a:schemeClr val="bg1"/>
                </a:solidFill>
              </a:defRPr>
            </a:lvl1pPr>
          </a:lstStyle>
          <a:p>
            <a:r>
              <a:rPr lang="en-GB" dirty="0"/>
              <a:t>Click to add title</a:t>
            </a:r>
          </a:p>
        </p:txBody>
      </p:sp>
      <p:pic>
        <p:nvPicPr>
          <p:cNvPr id="24" name="Graphic 23">
            <a:extLst>
              <a:ext uri="{FF2B5EF4-FFF2-40B4-BE49-F238E27FC236}">
                <a16:creationId xmlns:a16="http://schemas.microsoft.com/office/drawing/2014/main" id="{FEA3BFCE-12E5-2C60-27A4-78E098AB4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 name="Slide Number Placeholder 10" hidden="1">
            <a:extLst>
              <a:ext uri="{FF2B5EF4-FFF2-40B4-BE49-F238E27FC236}">
                <a16:creationId xmlns:a16="http://schemas.microsoft.com/office/drawing/2014/main" id="{1A1630CF-F047-A898-936A-F95877524CAF}"/>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02E0FBDE-B737-4D68-863E-E8AEA44302A6}" type="datetime4">
              <a:rPr lang="en-GB" smtClean="0"/>
              <a:t>24 June 2025</a:t>
            </a:fld>
            <a:endParaRPr lang="en-GB" dirty="0"/>
          </a:p>
        </p:txBody>
      </p:sp>
    </p:spTree>
    <p:extLst>
      <p:ext uri="{BB962C8B-B14F-4D97-AF65-F5344CB8AC3E}">
        <p14:creationId xmlns:p14="http://schemas.microsoft.com/office/powerpoint/2010/main" val="297079418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C (light image)">
    <p:bg>
      <p:bgPr>
        <a:solidFill>
          <a:schemeClr val="accent2"/>
        </a:solidFill>
        <a:effectLst/>
      </p:bgPr>
    </p:bg>
    <p:spTree>
      <p:nvGrpSpPr>
        <p:cNvPr id="1" name=""/>
        <p:cNvGrpSpPr/>
        <p:nvPr/>
      </p:nvGrpSpPr>
      <p:grpSpPr>
        <a:xfrm>
          <a:off x="0" y="0"/>
          <a:ext cx="0" cy="0"/>
          <a:chOff x="0" y="0"/>
          <a:chExt cx="0" cy="0"/>
        </a:xfrm>
      </p:grpSpPr>
      <p:sp>
        <p:nvSpPr>
          <p:cNvPr id="8" name="Kombinationstegning: figur 7">
            <a:extLst>
              <a:ext uri="{FF2B5EF4-FFF2-40B4-BE49-F238E27FC236}">
                <a16:creationId xmlns:a16="http://schemas.microsoft.com/office/drawing/2014/main" id="{ECD2F882-7460-FD82-75ED-0C0736E8C5EA}"/>
              </a:ext>
            </a:extLst>
          </p:cNvPr>
          <p:cNvSpPr>
            <a:spLocks noGrp="1"/>
          </p:cNvSpPr>
          <p:nvPr>
            <p:ph type="pic" sz="quarter" idx="18" hasCustomPrompt="1"/>
          </p:nvPr>
        </p:nvSpPr>
        <p:spPr>
          <a:xfrm>
            <a:off x="-2788" y="0"/>
            <a:ext cx="12195988" cy="6858000"/>
          </a:xfrm>
          <a:custGeom>
            <a:avLst/>
            <a:gdLst>
              <a:gd name="connsiteX0" fmla="*/ 0 w 12195988"/>
              <a:gd name="connsiteY0" fmla="*/ 6857999 h 6858000"/>
              <a:gd name="connsiteX1" fmla="*/ 12195988 w 12195988"/>
              <a:gd name="connsiteY1" fmla="*/ 6857999 h 6858000"/>
              <a:gd name="connsiteX2" fmla="*/ 12195988 w 12195988"/>
              <a:gd name="connsiteY2" fmla="*/ 6858000 h 6858000"/>
              <a:gd name="connsiteX3" fmla="*/ 0 w 12195988"/>
              <a:gd name="connsiteY3" fmla="*/ 6858000 h 6858000"/>
              <a:gd name="connsiteX4" fmla="*/ 0 w 12195988"/>
              <a:gd name="connsiteY4" fmla="*/ 0 h 6858000"/>
              <a:gd name="connsiteX5" fmla="*/ 12195988 w 12195988"/>
              <a:gd name="connsiteY5" fmla="*/ 0 h 6858000"/>
              <a:gd name="connsiteX6" fmla="*/ 12195988 w 12195988"/>
              <a:gd name="connsiteY6" fmla="*/ 4238625 h 6858000"/>
              <a:gd name="connsiteX7" fmla="*/ 0 w 12195988"/>
              <a:gd name="connsiteY7" fmla="*/ 4238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988" h="6858000">
                <a:moveTo>
                  <a:pt x="0" y="6857999"/>
                </a:moveTo>
                <a:lnTo>
                  <a:pt x="12195988" y="6857999"/>
                </a:lnTo>
                <a:lnTo>
                  <a:pt x="12195988" y="6858000"/>
                </a:lnTo>
                <a:lnTo>
                  <a:pt x="0" y="6858000"/>
                </a:lnTo>
                <a:close/>
                <a:moveTo>
                  <a:pt x="0" y="0"/>
                </a:moveTo>
                <a:lnTo>
                  <a:pt x="12195988" y="0"/>
                </a:lnTo>
                <a:lnTo>
                  <a:pt x="12195988" y="4238625"/>
                </a:lnTo>
                <a:lnTo>
                  <a:pt x="0" y="4238625"/>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icon to add light picture</a:t>
            </a:r>
          </a:p>
        </p:txBody>
      </p:sp>
      <p:sp>
        <p:nvSpPr>
          <p:cNvPr id="9" name="Rektangel 8">
            <a:extLst>
              <a:ext uri="{FF2B5EF4-FFF2-40B4-BE49-F238E27FC236}">
                <a16:creationId xmlns:a16="http://schemas.microsoft.com/office/drawing/2014/main" id="{3EDE679A-86D0-B8B7-6D67-18FBE5619C02}"/>
              </a:ext>
            </a:extLst>
          </p:cNvPr>
          <p:cNvSpPr/>
          <p:nvPr userDrawn="1"/>
        </p:nvSpPr>
        <p:spPr>
          <a:xfrm>
            <a:off x="-2788" y="4238625"/>
            <a:ext cx="12195988" cy="2533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0" name="Rektangel 9">
            <a:extLst>
              <a:ext uri="{FF2B5EF4-FFF2-40B4-BE49-F238E27FC236}">
                <a16:creationId xmlns:a16="http://schemas.microsoft.com/office/drawing/2014/main" id="{AAA264C2-4650-EC45-DF9B-1165BC97F1B2}"/>
              </a:ext>
            </a:extLst>
          </p:cNvPr>
          <p:cNvSpPr/>
          <p:nvPr userDrawn="1"/>
        </p:nvSpPr>
        <p:spPr>
          <a:xfrm>
            <a:off x="-2788" y="4491987"/>
            <a:ext cx="12195988" cy="64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sp>
        <p:nvSpPr>
          <p:cNvPr id="12" name="Rektangel 11">
            <a:extLst>
              <a:ext uri="{FF2B5EF4-FFF2-40B4-BE49-F238E27FC236}">
                <a16:creationId xmlns:a16="http://schemas.microsoft.com/office/drawing/2014/main" id="{2117510C-D5AC-9525-4A0D-D628C4AC757A}"/>
              </a:ext>
            </a:extLst>
          </p:cNvPr>
          <p:cNvSpPr/>
          <p:nvPr userDrawn="1"/>
        </p:nvSpPr>
        <p:spPr>
          <a:xfrm>
            <a:off x="-2788" y="5136386"/>
            <a:ext cx="12195988" cy="1721613"/>
          </a:xfrm>
          <a:prstGeom prst="rect">
            <a:avLst/>
          </a:prstGeom>
          <a:solidFill>
            <a:srgbClr val="2369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noProof="0" dirty="0" err="1"/>
          </a:p>
        </p:txBody>
      </p:sp>
      <p:pic>
        <p:nvPicPr>
          <p:cNvPr id="7" name="Logo">
            <a:extLst>
              <a:ext uri="{FF2B5EF4-FFF2-40B4-BE49-F238E27FC236}">
                <a16:creationId xmlns:a16="http://schemas.microsoft.com/office/drawing/2014/main" id="{67520BDE-B7D1-23D5-300F-693DF685CD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238625"/>
            <a:ext cx="12192000" cy="2619375"/>
          </a:xfrm>
          <a:prstGeom prst="rect">
            <a:avLst/>
          </a:prstGeom>
        </p:spPr>
      </p:pic>
      <p:sp>
        <p:nvSpPr>
          <p:cNvPr id="2" name="Title 1"/>
          <p:cNvSpPr>
            <a:spLocks noGrp="1"/>
          </p:cNvSpPr>
          <p:nvPr>
            <p:ph type="ctrTitle" hasCustomPrompt="1"/>
          </p:nvPr>
        </p:nvSpPr>
        <p:spPr>
          <a:xfrm>
            <a:off x="269875" y="271462"/>
            <a:ext cx="11650663" cy="2029777"/>
          </a:xfrm>
        </p:spPr>
        <p:txBody>
          <a:bodyPr anchor="t"/>
          <a:lstStyle>
            <a:lvl1pPr algn="l">
              <a:lnSpc>
                <a:spcPct val="90000"/>
              </a:lnSpc>
              <a:defRPr sz="7500">
                <a:solidFill>
                  <a:schemeClr val="accent1"/>
                </a:solidFill>
              </a:defRPr>
            </a:lvl1pPr>
          </a:lstStyle>
          <a:p>
            <a:r>
              <a:rPr lang="en-GB" dirty="0"/>
              <a:t>Click to add title</a:t>
            </a:r>
          </a:p>
        </p:txBody>
      </p:sp>
      <p:pic>
        <p:nvPicPr>
          <p:cNvPr id="24" name="Graphic 23">
            <a:extLst>
              <a:ext uri="{FF2B5EF4-FFF2-40B4-BE49-F238E27FC236}">
                <a16:creationId xmlns:a16="http://schemas.microsoft.com/office/drawing/2014/main" id="{FEA3BFCE-12E5-2C60-27A4-78E098AB4C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9938" y="6253163"/>
            <a:ext cx="1000125" cy="333375"/>
          </a:xfrm>
          <a:prstGeom prst="rect">
            <a:avLst/>
          </a:prstGeom>
        </p:spPr>
      </p:pic>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3A0E1F2F-994B-4BEA-BC34-EAE0B440D4C2}" type="datetime4">
              <a:rPr lang="en-GB" smtClean="0"/>
              <a:t>24 June 2025</a:t>
            </a:fld>
            <a:endParaRPr lang="en-GB" dirty="0"/>
          </a:p>
        </p:txBody>
      </p:sp>
      <p:sp>
        <p:nvSpPr>
          <p:cNvPr id="3" name="Slide Number Placeholder 10" hidden="1">
            <a:extLst>
              <a:ext uri="{FF2B5EF4-FFF2-40B4-BE49-F238E27FC236}">
                <a16:creationId xmlns:a16="http://schemas.microsoft.com/office/drawing/2014/main" id="{A43C027D-96B6-E3AE-B501-F0EB571C1F2D}"/>
              </a:ext>
            </a:extLst>
          </p:cNvPr>
          <p:cNvSpPr>
            <a:spLocks noGrp="1" noRot="1" noMove="1" noResize="1" noEditPoints="1" noAdjustHandles="1" noChangeArrowheads="1" noChangeShapeType="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25313998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D (dark imag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1620E09-15BE-6BF1-DAE6-B5DECAE505F8}"/>
              </a:ext>
            </a:extLst>
          </p:cNvPr>
          <p:cNvSpPr>
            <a:spLocks noGrp="1"/>
          </p:cNvSpPr>
          <p:nvPr>
            <p:ph type="pic" sz="quarter" idx="18" hasCustomPrompt="1"/>
          </p:nvPr>
        </p:nvSpPr>
        <p:spPr>
          <a:xfrm>
            <a:off x="-2788" y="0"/>
            <a:ext cx="12195988"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85000"/>
            </a:schemeClr>
          </a:solidFill>
        </p:spPr>
        <p:txBody>
          <a:bodyPr wrap="square" bIns="648000" anchor="ctr">
            <a:noAutofit/>
          </a:bodyPr>
          <a:lstStyle>
            <a:lvl1pPr marL="126000" indent="0" algn="ctr">
              <a:buNone/>
              <a:defRPr/>
            </a:lvl1pPr>
          </a:lstStyle>
          <a:p>
            <a:r>
              <a:rPr lang="en-GB" dirty="0"/>
              <a:t>Click icon to add dark picture</a:t>
            </a:r>
          </a:p>
        </p:txBody>
      </p:sp>
      <p:sp>
        <p:nvSpPr>
          <p:cNvPr id="2" name="Title 1"/>
          <p:cNvSpPr>
            <a:spLocks noGrp="1"/>
          </p:cNvSpPr>
          <p:nvPr>
            <p:ph type="ctrTitle" hasCustomPrompt="1"/>
          </p:nvPr>
        </p:nvSpPr>
        <p:spPr bwMode="white">
          <a:xfrm>
            <a:off x="269875" y="271462"/>
            <a:ext cx="11650663" cy="2029777"/>
          </a:xfrm>
        </p:spPr>
        <p:txBody>
          <a:bodyPr anchor="t"/>
          <a:lstStyle>
            <a:lvl1pPr algn="l">
              <a:lnSpc>
                <a:spcPct val="90000"/>
              </a:lnSpc>
              <a:defRPr sz="7500">
                <a:solidFill>
                  <a:schemeClr val="bg1"/>
                </a:solidFill>
              </a:defRPr>
            </a:lvl1pPr>
          </a:lstStyle>
          <a:p>
            <a:r>
              <a:rPr lang="en-GB" dirty="0"/>
              <a:t>Click to add title</a:t>
            </a:r>
          </a:p>
        </p:txBody>
      </p:sp>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bwMode="white">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bg1"/>
                </a:solidFill>
              </a:defRPr>
            </a:lvl1pPr>
            <a:lvl2pPr marL="0" indent="0" algn="l">
              <a:lnSpc>
                <a:spcPct val="100000"/>
              </a:lnSpc>
              <a:spcAft>
                <a:spcPts val="0"/>
              </a:spcAft>
              <a:buFont typeface="DFDS Sans Offc" panose="00000500000000000000" pitchFamily="2" charset="0"/>
              <a:buNone/>
              <a:defRPr sz="1000" b="0">
                <a:solidFill>
                  <a:schemeClr val="bg1"/>
                </a:solidFill>
              </a:defRPr>
            </a:lvl2pPr>
            <a:lvl3pPr marL="0" indent="0" algn="l">
              <a:lnSpc>
                <a:spcPct val="100000"/>
              </a:lnSpc>
              <a:spcAft>
                <a:spcPts val="0"/>
              </a:spcAft>
              <a:buFont typeface="DFDS Sans Offc" panose="00000500000000000000" pitchFamily="2" charset="0"/>
              <a:buChar char="​"/>
              <a:defRPr sz="1000" b="0">
                <a:solidFill>
                  <a:schemeClr val="bg1"/>
                </a:solidFill>
              </a:defRPr>
            </a:lvl3pPr>
            <a:lvl4pPr marL="0" indent="0" algn="l">
              <a:lnSpc>
                <a:spcPct val="100000"/>
              </a:lnSpc>
              <a:spcAft>
                <a:spcPts val="0"/>
              </a:spcAft>
              <a:buFont typeface="DFDS Sans Offc" panose="00000500000000000000" pitchFamily="2" charset="0"/>
              <a:buChar char="​"/>
              <a:defRPr sz="1000" b="0">
                <a:solidFill>
                  <a:schemeClr val="bg1"/>
                </a:solidFill>
              </a:defRPr>
            </a:lvl4pPr>
            <a:lvl5pPr marL="0" indent="0" algn="l">
              <a:lnSpc>
                <a:spcPct val="100000"/>
              </a:lnSpc>
              <a:spcAft>
                <a:spcPts val="0"/>
              </a:spcAft>
              <a:buFont typeface="DFDS Sans Offc" panose="00000500000000000000" pitchFamily="2" charset="0"/>
              <a:buChar char="​"/>
              <a:defRPr sz="1000" b="0">
                <a:solidFill>
                  <a:schemeClr val="bg1"/>
                </a:solidFill>
              </a:defRPr>
            </a:lvl5pPr>
            <a:lvl6pPr marL="0" indent="0" algn="l">
              <a:lnSpc>
                <a:spcPct val="100000"/>
              </a:lnSpc>
              <a:spcAft>
                <a:spcPts val="0"/>
              </a:spcAft>
              <a:buFont typeface="DFDS Sans Offc" panose="00000500000000000000" pitchFamily="2" charset="0"/>
              <a:buChar char="​"/>
              <a:defRPr sz="1000" b="0">
                <a:solidFill>
                  <a:schemeClr val="bg1"/>
                </a:solidFill>
              </a:defRPr>
            </a:lvl6pPr>
            <a:lvl7pPr marL="0" indent="0" algn="l">
              <a:lnSpc>
                <a:spcPct val="100000"/>
              </a:lnSpc>
              <a:spcAft>
                <a:spcPts val="0"/>
              </a:spcAft>
              <a:buFont typeface="DFDS Sans Offc" panose="00000500000000000000" pitchFamily="2" charset="0"/>
              <a:buChar char="​"/>
              <a:defRPr sz="1000" b="0">
                <a:solidFill>
                  <a:schemeClr val="bg1"/>
                </a:solidFill>
              </a:defRPr>
            </a:lvl7pPr>
            <a:lvl8pPr marL="0" indent="0" algn="l">
              <a:lnSpc>
                <a:spcPct val="100000"/>
              </a:lnSpc>
              <a:spcAft>
                <a:spcPts val="0"/>
              </a:spcAft>
              <a:buFont typeface="DFDS Sans Offc" panose="00000500000000000000" pitchFamily="2" charset="0"/>
              <a:buChar char="​"/>
              <a:defRPr sz="1000" b="0">
                <a:solidFill>
                  <a:schemeClr val="bg1"/>
                </a:solidFill>
              </a:defRPr>
            </a:lvl8pPr>
            <a:lvl9pPr marL="0" indent="0" algn="l">
              <a:lnSpc>
                <a:spcPct val="100000"/>
              </a:lnSpc>
              <a:spcAft>
                <a:spcPts val="0"/>
              </a:spcAft>
              <a:buFont typeface="DFDS Sans Offc" panose="00000500000000000000" pitchFamily="2" charset="0"/>
              <a:buChar char="​"/>
              <a:defRPr sz="1000" b="0">
                <a:solidFill>
                  <a:schemeClr val="bg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bwMode="white">
          <a:xfrm>
            <a:off x="3227387" y="6442538"/>
            <a:ext cx="1792287" cy="144000"/>
          </a:xfrm>
        </p:spPr>
        <p:txBody>
          <a:bodyPr/>
          <a:lstStyle>
            <a:lvl1pPr>
              <a:defRPr sz="1000">
                <a:solidFill>
                  <a:schemeClr val="bg1"/>
                </a:solidFill>
              </a:defRPr>
            </a:lvl1pPr>
          </a:lstStyle>
          <a:p>
            <a:fld id="{05092B89-224B-43EE-99FF-E3FD2C649EFC}" type="datetime4">
              <a:rPr lang="en-GB" smtClean="0"/>
              <a:t>24 June 2025</a:t>
            </a:fld>
            <a:endParaRPr lang="en-GB" dirty="0"/>
          </a:p>
        </p:txBody>
      </p:sp>
      <p:sp>
        <p:nvSpPr>
          <p:cNvPr id="4" name="Slide Number Placeholder 10" hidden="1">
            <a:extLst>
              <a:ext uri="{FF2B5EF4-FFF2-40B4-BE49-F238E27FC236}">
                <a16:creationId xmlns:a16="http://schemas.microsoft.com/office/drawing/2014/main" id="{D37158DF-82AE-CE98-EDE6-95D302B539E9}"/>
              </a:ext>
            </a:extLst>
          </p:cNvPr>
          <p:cNvSpPr>
            <a:spLocks noGrp="1" noRot="1" noMove="1" noResize="1" noEditPoints="1" noAdjustHandles="1" noChangeArrowheads="1" noChangeShapeType="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
        <p:nvSpPr>
          <p:cNvPr id="14" name="Text Placeholder 13">
            <a:extLst>
              <a:ext uri="{FF2B5EF4-FFF2-40B4-BE49-F238E27FC236}">
                <a16:creationId xmlns:a16="http://schemas.microsoft.com/office/drawing/2014/main" id="{54EB5721-0BA3-67B2-26CF-5323E47AC805}"/>
              </a:ext>
            </a:extLst>
          </p:cNvPr>
          <p:cNvSpPr>
            <a:spLocks noGrp="1"/>
          </p:cNvSpPr>
          <p:nvPr>
            <p:ph type="body" sz="quarter" idx="20" hasCustomPrompt="1"/>
          </p:nvPr>
        </p:nvSpPr>
        <p:spPr bwMode="white">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bg1"/>
          </a:solidFill>
        </p:spPr>
        <p:txBody>
          <a:bodyPr wrap="square">
            <a:noAutofit/>
          </a:bodyPr>
          <a:lstStyle>
            <a:lvl1pPr marL="126000" indent="0">
              <a:buFontTx/>
              <a:buNone/>
              <a:defRPr sz="800">
                <a:noFill/>
              </a:defRPr>
            </a:lvl1pPr>
          </a:lstStyle>
          <a:p>
            <a:pPr lvl="0"/>
            <a:r>
              <a:rPr lang="en-GB" dirty="0"/>
              <a:t>Set text to 'No Fill'</a:t>
            </a:r>
          </a:p>
        </p:txBody>
      </p:sp>
    </p:spTree>
    <p:extLst>
      <p:ext uri="{BB962C8B-B14F-4D97-AF65-F5344CB8AC3E}">
        <p14:creationId xmlns:p14="http://schemas.microsoft.com/office/powerpoint/2010/main" val="154434209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D (light imag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1620E09-15BE-6BF1-DAE6-B5DECAE505F8}"/>
              </a:ext>
            </a:extLst>
          </p:cNvPr>
          <p:cNvSpPr>
            <a:spLocks noGrp="1"/>
          </p:cNvSpPr>
          <p:nvPr>
            <p:ph type="pic" sz="quarter" idx="18" hasCustomPrompt="1"/>
          </p:nvPr>
        </p:nvSpPr>
        <p:spPr>
          <a:xfrm>
            <a:off x="-2788" y="0"/>
            <a:ext cx="12195988" cy="6858000"/>
          </a:xfrm>
          <a:custGeom>
            <a:avLst/>
            <a:gdLst>
              <a:gd name="connsiteX0" fmla="*/ 0 w 12195988"/>
              <a:gd name="connsiteY0" fmla="*/ 0 h 6858000"/>
              <a:gd name="connsiteX1" fmla="*/ 2788 w 12195988"/>
              <a:gd name="connsiteY1" fmla="*/ 0 h 6858000"/>
              <a:gd name="connsiteX2" fmla="*/ 12193200 w 12195988"/>
              <a:gd name="connsiteY2" fmla="*/ 0 h 6858000"/>
              <a:gd name="connsiteX3" fmla="*/ 12194788 w 12195988"/>
              <a:gd name="connsiteY3" fmla="*/ 0 h 6858000"/>
              <a:gd name="connsiteX4" fmla="*/ 12195988 w 12195988"/>
              <a:gd name="connsiteY4" fmla="*/ 0 h 6858000"/>
              <a:gd name="connsiteX5" fmla="*/ 12195988 w 12195988"/>
              <a:gd name="connsiteY5" fmla="*/ 6858000 h 6858000"/>
              <a:gd name="connsiteX6" fmla="*/ 12194788 w 12195988"/>
              <a:gd name="connsiteY6" fmla="*/ 6858000 h 6858000"/>
              <a:gd name="connsiteX7" fmla="*/ 12193200 w 12195988"/>
              <a:gd name="connsiteY7" fmla="*/ 6858000 h 6858000"/>
              <a:gd name="connsiteX8" fmla="*/ 2788 w 12195988"/>
              <a:gd name="connsiteY8" fmla="*/ 6858000 h 6858000"/>
              <a:gd name="connsiteX9" fmla="*/ 0 w 1219598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5988" h="6858000">
                <a:moveTo>
                  <a:pt x="0" y="0"/>
                </a:moveTo>
                <a:lnTo>
                  <a:pt x="2788" y="0"/>
                </a:lnTo>
                <a:lnTo>
                  <a:pt x="12193200" y="0"/>
                </a:lnTo>
                <a:lnTo>
                  <a:pt x="12194788" y="0"/>
                </a:lnTo>
                <a:lnTo>
                  <a:pt x="12195988" y="0"/>
                </a:lnTo>
                <a:lnTo>
                  <a:pt x="12195988" y="6858000"/>
                </a:lnTo>
                <a:lnTo>
                  <a:pt x="12194788" y="6858000"/>
                </a:lnTo>
                <a:lnTo>
                  <a:pt x="12193200" y="6858000"/>
                </a:lnTo>
                <a:lnTo>
                  <a:pt x="2788" y="6858000"/>
                </a:lnTo>
                <a:lnTo>
                  <a:pt x="0" y="6858000"/>
                </a:lnTo>
                <a:close/>
              </a:path>
            </a:pathLst>
          </a:custGeom>
          <a:solidFill>
            <a:schemeClr val="bg1">
              <a:lumMod val="95000"/>
            </a:schemeClr>
          </a:solidFill>
        </p:spPr>
        <p:txBody>
          <a:bodyPr wrap="square" bIns="648000" anchor="ctr">
            <a:noAutofit/>
          </a:bodyPr>
          <a:lstStyle>
            <a:lvl1pPr marL="126000" indent="0" algn="ctr">
              <a:buNone/>
              <a:defRPr/>
            </a:lvl1pPr>
          </a:lstStyle>
          <a:p>
            <a:r>
              <a:rPr lang="en-GB" dirty="0"/>
              <a:t>Click icon to add light picture</a:t>
            </a:r>
          </a:p>
        </p:txBody>
      </p:sp>
      <p:sp>
        <p:nvSpPr>
          <p:cNvPr id="2" name="Title 1"/>
          <p:cNvSpPr>
            <a:spLocks noGrp="1"/>
          </p:cNvSpPr>
          <p:nvPr>
            <p:ph type="ctrTitle" hasCustomPrompt="1"/>
          </p:nvPr>
        </p:nvSpPr>
        <p:spPr>
          <a:xfrm>
            <a:off x="269875" y="271462"/>
            <a:ext cx="11650663" cy="2029777"/>
          </a:xfrm>
        </p:spPr>
        <p:txBody>
          <a:bodyPr anchor="t"/>
          <a:lstStyle>
            <a:lvl1pPr algn="l">
              <a:lnSpc>
                <a:spcPct val="90000"/>
              </a:lnSpc>
              <a:defRPr sz="7500">
                <a:solidFill>
                  <a:schemeClr val="accent1"/>
                </a:solidFill>
              </a:defRPr>
            </a:lvl1pPr>
          </a:lstStyle>
          <a:p>
            <a:r>
              <a:rPr lang="en-GB" dirty="0"/>
              <a:t>Click to add title</a:t>
            </a:r>
          </a:p>
        </p:txBody>
      </p:sp>
      <p:sp>
        <p:nvSpPr>
          <p:cNvPr id="27" name="Subtitle 2">
            <a:extLst>
              <a:ext uri="{FF2B5EF4-FFF2-40B4-BE49-F238E27FC236}">
                <a16:creationId xmlns:a16="http://schemas.microsoft.com/office/drawing/2014/main" id="{61B7D5FC-1EAC-298E-D828-AEE1FD7B5DD5}"/>
              </a:ext>
            </a:extLst>
          </p:cNvPr>
          <p:cNvSpPr>
            <a:spLocks noGrp="1"/>
          </p:cNvSpPr>
          <p:nvPr>
            <p:ph type="subTitle" idx="1" hasCustomPrompt="1"/>
          </p:nvPr>
        </p:nvSpPr>
        <p:spPr>
          <a:xfrm>
            <a:off x="269875" y="6429375"/>
            <a:ext cx="1971675" cy="157163"/>
          </a:xfrm>
        </p:spPr>
        <p:txBody>
          <a:bodyPr tIns="0"/>
          <a:lstStyle>
            <a:lvl1pPr marL="0" indent="0" algn="l">
              <a:lnSpc>
                <a:spcPct val="100000"/>
              </a:lnSpc>
              <a:spcBef>
                <a:spcPts val="0"/>
              </a:spcBef>
              <a:spcAft>
                <a:spcPts val="0"/>
              </a:spcAft>
              <a:buFont typeface="DFDS Sans Offc" panose="00000500000000000000" pitchFamily="2" charset="0"/>
              <a:buChar char="​"/>
              <a:defRPr sz="1000">
                <a:solidFill>
                  <a:schemeClr val="accent1"/>
                </a:solidFill>
              </a:defRPr>
            </a:lvl1pPr>
            <a:lvl2pPr marL="0" indent="0" algn="l">
              <a:lnSpc>
                <a:spcPct val="100000"/>
              </a:lnSpc>
              <a:spcAft>
                <a:spcPts val="0"/>
              </a:spcAft>
              <a:buFont typeface="DFDS Sans Offc" panose="00000500000000000000" pitchFamily="2" charset="0"/>
              <a:buNone/>
              <a:defRPr sz="1000" b="0">
                <a:solidFill>
                  <a:schemeClr val="accent1"/>
                </a:solidFill>
              </a:defRPr>
            </a:lvl2pPr>
            <a:lvl3pPr marL="0" indent="0" algn="l">
              <a:lnSpc>
                <a:spcPct val="100000"/>
              </a:lnSpc>
              <a:spcAft>
                <a:spcPts val="0"/>
              </a:spcAft>
              <a:buFont typeface="DFDS Sans Offc" panose="00000500000000000000" pitchFamily="2" charset="0"/>
              <a:buChar char="​"/>
              <a:defRPr sz="1000" b="0">
                <a:solidFill>
                  <a:schemeClr val="accent1"/>
                </a:solidFill>
              </a:defRPr>
            </a:lvl3pPr>
            <a:lvl4pPr marL="0" indent="0" algn="l">
              <a:lnSpc>
                <a:spcPct val="100000"/>
              </a:lnSpc>
              <a:spcAft>
                <a:spcPts val="0"/>
              </a:spcAft>
              <a:buFont typeface="DFDS Sans Offc" panose="00000500000000000000" pitchFamily="2" charset="0"/>
              <a:buChar char="​"/>
              <a:defRPr sz="1000" b="0">
                <a:solidFill>
                  <a:schemeClr val="accent1"/>
                </a:solidFill>
              </a:defRPr>
            </a:lvl4pPr>
            <a:lvl5pPr marL="0" indent="0" algn="l">
              <a:lnSpc>
                <a:spcPct val="100000"/>
              </a:lnSpc>
              <a:spcAft>
                <a:spcPts val="0"/>
              </a:spcAft>
              <a:buFont typeface="DFDS Sans Offc" panose="00000500000000000000" pitchFamily="2" charset="0"/>
              <a:buChar char="​"/>
              <a:defRPr sz="1000" b="0">
                <a:solidFill>
                  <a:schemeClr val="accent1"/>
                </a:solidFill>
              </a:defRPr>
            </a:lvl5pPr>
            <a:lvl6pPr marL="0" indent="0" algn="l">
              <a:lnSpc>
                <a:spcPct val="100000"/>
              </a:lnSpc>
              <a:spcAft>
                <a:spcPts val="0"/>
              </a:spcAft>
              <a:buFont typeface="DFDS Sans Offc" panose="00000500000000000000" pitchFamily="2" charset="0"/>
              <a:buChar char="​"/>
              <a:defRPr sz="1000" b="0">
                <a:solidFill>
                  <a:schemeClr val="accent1"/>
                </a:solidFill>
              </a:defRPr>
            </a:lvl6pPr>
            <a:lvl7pPr marL="0" indent="0" algn="l">
              <a:lnSpc>
                <a:spcPct val="100000"/>
              </a:lnSpc>
              <a:spcAft>
                <a:spcPts val="0"/>
              </a:spcAft>
              <a:buFont typeface="DFDS Sans Offc" panose="00000500000000000000" pitchFamily="2" charset="0"/>
              <a:buChar char="​"/>
              <a:defRPr sz="1000" b="0">
                <a:solidFill>
                  <a:schemeClr val="accent1"/>
                </a:solidFill>
              </a:defRPr>
            </a:lvl7pPr>
            <a:lvl8pPr marL="0" indent="0" algn="l">
              <a:lnSpc>
                <a:spcPct val="100000"/>
              </a:lnSpc>
              <a:spcAft>
                <a:spcPts val="0"/>
              </a:spcAft>
              <a:buFont typeface="DFDS Sans Offc" panose="00000500000000000000" pitchFamily="2" charset="0"/>
              <a:buChar char="​"/>
              <a:defRPr sz="1000" b="0">
                <a:solidFill>
                  <a:schemeClr val="accent1"/>
                </a:solidFill>
              </a:defRPr>
            </a:lvl8pPr>
            <a:lvl9pPr marL="0" indent="0" algn="l">
              <a:lnSpc>
                <a:spcPct val="100000"/>
              </a:lnSpc>
              <a:spcAft>
                <a:spcPts val="0"/>
              </a:spcAft>
              <a:buFont typeface="DFDS Sans Offc" panose="00000500000000000000" pitchFamily="2" charset="0"/>
              <a:buChar char="​"/>
              <a:defRPr sz="1000" b="0">
                <a:solidFill>
                  <a:schemeClr val="accent1"/>
                </a:solidFill>
              </a:defRPr>
            </a:lvl9pPr>
          </a:lstStyle>
          <a:p>
            <a:r>
              <a:rPr lang="en-GB" dirty="0"/>
              <a:t>Click to add event name</a:t>
            </a:r>
          </a:p>
        </p:txBody>
      </p:sp>
      <p:sp>
        <p:nvSpPr>
          <p:cNvPr id="37" name="Date Placeholder 36">
            <a:extLst>
              <a:ext uri="{FF2B5EF4-FFF2-40B4-BE49-F238E27FC236}">
                <a16:creationId xmlns:a16="http://schemas.microsoft.com/office/drawing/2014/main" id="{FEB58EF0-72CE-E9B0-DAF2-2DAEE50ABF86}"/>
              </a:ext>
            </a:extLst>
          </p:cNvPr>
          <p:cNvSpPr>
            <a:spLocks noGrp="1"/>
          </p:cNvSpPr>
          <p:nvPr>
            <p:ph type="dt" sz="half" idx="19"/>
          </p:nvPr>
        </p:nvSpPr>
        <p:spPr>
          <a:xfrm>
            <a:off x="3227387" y="6442538"/>
            <a:ext cx="1792287" cy="144000"/>
          </a:xfrm>
        </p:spPr>
        <p:txBody>
          <a:bodyPr/>
          <a:lstStyle>
            <a:lvl1pPr>
              <a:defRPr sz="1000">
                <a:solidFill>
                  <a:schemeClr val="accent1"/>
                </a:solidFill>
              </a:defRPr>
            </a:lvl1pPr>
          </a:lstStyle>
          <a:p>
            <a:fld id="{95519AFB-332A-4D60-AAA4-2D1EBDEF0E11}" type="datetime4">
              <a:rPr lang="en-GB" smtClean="0"/>
              <a:t>24 June 2025</a:t>
            </a:fld>
            <a:endParaRPr lang="en-GB" dirty="0"/>
          </a:p>
        </p:txBody>
      </p:sp>
      <p:sp>
        <p:nvSpPr>
          <p:cNvPr id="14" name="Text Placeholder 13">
            <a:extLst>
              <a:ext uri="{FF2B5EF4-FFF2-40B4-BE49-F238E27FC236}">
                <a16:creationId xmlns:a16="http://schemas.microsoft.com/office/drawing/2014/main" id="{54EB5721-0BA3-67B2-26CF-5323E47AC805}"/>
              </a:ext>
            </a:extLst>
          </p:cNvPr>
          <p:cNvSpPr>
            <a:spLocks noGrp="1"/>
          </p:cNvSpPr>
          <p:nvPr>
            <p:ph type="body" sz="quarter" idx="20" hasCustomPrompt="1"/>
          </p:nvPr>
        </p:nvSpPr>
        <p:spPr>
          <a:xfrm>
            <a:off x="10929943" y="6253136"/>
            <a:ext cx="991080" cy="333436"/>
          </a:xfrm>
          <a:custGeom>
            <a:avLst/>
            <a:gdLst>
              <a:gd name="connsiteX0" fmla="*/ 777113 w 991080"/>
              <a:gd name="connsiteY0" fmla="*/ 120969 h 333436"/>
              <a:gd name="connsiteX1" fmla="*/ 777113 w 991080"/>
              <a:gd name="connsiteY1" fmla="*/ 212441 h 333436"/>
              <a:gd name="connsiteX2" fmla="*/ 814693 w 991080"/>
              <a:gd name="connsiteY2" fmla="*/ 212441 h 333436"/>
              <a:gd name="connsiteX3" fmla="*/ 829575 w 991080"/>
              <a:gd name="connsiteY3" fmla="*/ 197054 h 333436"/>
              <a:gd name="connsiteX4" fmla="*/ 829575 w 991080"/>
              <a:gd name="connsiteY4" fmla="*/ 136370 h 333436"/>
              <a:gd name="connsiteX5" fmla="*/ 814693 w 991080"/>
              <a:gd name="connsiteY5" fmla="*/ 120969 h 333436"/>
              <a:gd name="connsiteX6" fmla="*/ 511966 w 991080"/>
              <a:gd name="connsiteY6" fmla="*/ 120969 h 333436"/>
              <a:gd name="connsiteX7" fmla="*/ 511966 w 991080"/>
              <a:gd name="connsiteY7" fmla="*/ 212441 h 333436"/>
              <a:gd name="connsiteX8" fmla="*/ 549546 w 991080"/>
              <a:gd name="connsiteY8" fmla="*/ 212441 h 333436"/>
              <a:gd name="connsiteX9" fmla="*/ 564426 w 991080"/>
              <a:gd name="connsiteY9" fmla="*/ 197054 h 333436"/>
              <a:gd name="connsiteX10" fmla="*/ 564426 w 991080"/>
              <a:gd name="connsiteY10" fmla="*/ 136370 h 333436"/>
              <a:gd name="connsiteX11" fmla="*/ 549546 w 991080"/>
              <a:gd name="connsiteY11" fmla="*/ 120969 h 333436"/>
              <a:gd name="connsiteX12" fmla="*/ 191228 w 991080"/>
              <a:gd name="connsiteY12" fmla="*/ 89978 h 333436"/>
              <a:gd name="connsiteX13" fmla="*/ 190277 w 991080"/>
              <a:gd name="connsiteY13" fmla="*/ 90227 h 333436"/>
              <a:gd name="connsiteX14" fmla="*/ 189581 w 991080"/>
              <a:gd name="connsiteY14" fmla="*/ 90906 h 333436"/>
              <a:gd name="connsiteX15" fmla="*/ 189323 w 991080"/>
              <a:gd name="connsiteY15" fmla="*/ 91832 h 333436"/>
              <a:gd name="connsiteX16" fmla="*/ 189575 w 991080"/>
              <a:gd name="connsiteY16" fmla="*/ 92760 h 333436"/>
              <a:gd name="connsiteX17" fmla="*/ 225952 w 991080"/>
              <a:gd name="connsiteY17" fmla="*/ 154132 h 333436"/>
              <a:gd name="connsiteX18" fmla="*/ 162923 w 991080"/>
              <a:gd name="connsiteY18" fmla="*/ 118717 h 333436"/>
              <a:gd name="connsiteX19" fmla="*/ 161970 w 991080"/>
              <a:gd name="connsiteY19" fmla="*/ 118472 h 333436"/>
              <a:gd name="connsiteX20" fmla="*/ 161020 w 991080"/>
              <a:gd name="connsiteY20" fmla="*/ 118722 h 333436"/>
              <a:gd name="connsiteX21" fmla="*/ 160324 w 991080"/>
              <a:gd name="connsiteY21" fmla="*/ 119401 h 333436"/>
              <a:gd name="connsiteX22" fmla="*/ 160067 w 991080"/>
              <a:gd name="connsiteY22" fmla="*/ 120328 h 333436"/>
              <a:gd name="connsiteX23" fmla="*/ 160067 w 991080"/>
              <a:gd name="connsiteY23" fmla="*/ 213103 h 333436"/>
              <a:gd name="connsiteX24" fmla="*/ 160324 w 991080"/>
              <a:gd name="connsiteY24" fmla="*/ 214030 h 333436"/>
              <a:gd name="connsiteX25" fmla="*/ 161020 w 991080"/>
              <a:gd name="connsiteY25" fmla="*/ 214708 h 333436"/>
              <a:gd name="connsiteX26" fmla="*/ 161970 w 991080"/>
              <a:gd name="connsiteY26" fmla="*/ 214959 h 333436"/>
              <a:gd name="connsiteX27" fmla="*/ 162923 w 991080"/>
              <a:gd name="connsiteY27" fmla="*/ 214714 h 333436"/>
              <a:gd name="connsiteX28" fmla="*/ 225952 w 991080"/>
              <a:gd name="connsiteY28" fmla="*/ 179299 h 333436"/>
              <a:gd name="connsiteX29" fmla="*/ 189635 w 991080"/>
              <a:gd name="connsiteY29" fmla="*/ 240670 h 333436"/>
              <a:gd name="connsiteX30" fmla="*/ 189383 w 991080"/>
              <a:gd name="connsiteY30" fmla="*/ 241598 h 333436"/>
              <a:gd name="connsiteX31" fmla="*/ 189641 w 991080"/>
              <a:gd name="connsiteY31" fmla="*/ 242525 h 333436"/>
              <a:gd name="connsiteX32" fmla="*/ 190337 w 991080"/>
              <a:gd name="connsiteY32" fmla="*/ 243203 h 333436"/>
              <a:gd name="connsiteX33" fmla="*/ 191288 w 991080"/>
              <a:gd name="connsiteY33" fmla="*/ 243453 h 333436"/>
              <a:gd name="connsiteX34" fmla="*/ 286486 w 991080"/>
              <a:gd name="connsiteY34" fmla="*/ 243453 h 333436"/>
              <a:gd name="connsiteX35" fmla="*/ 287437 w 991080"/>
              <a:gd name="connsiteY35" fmla="*/ 243203 h 333436"/>
              <a:gd name="connsiteX36" fmla="*/ 288134 w 991080"/>
              <a:gd name="connsiteY36" fmla="*/ 242525 h 333436"/>
              <a:gd name="connsiteX37" fmla="*/ 288391 w 991080"/>
              <a:gd name="connsiteY37" fmla="*/ 241598 h 333436"/>
              <a:gd name="connsiteX38" fmla="*/ 288139 w 991080"/>
              <a:gd name="connsiteY38" fmla="*/ 240670 h 333436"/>
              <a:gd name="connsiteX39" fmla="*/ 251777 w 991080"/>
              <a:gd name="connsiteY39" fmla="*/ 179299 h 333436"/>
              <a:gd name="connsiteX40" fmla="*/ 314790 w 991080"/>
              <a:gd name="connsiteY40" fmla="*/ 214714 h 333436"/>
              <a:gd name="connsiteX41" fmla="*/ 315745 w 991080"/>
              <a:gd name="connsiteY41" fmla="*/ 214969 h 333436"/>
              <a:gd name="connsiteX42" fmla="*/ 316702 w 991080"/>
              <a:gd name="connsiteY42" fmla="*/ 214721 h 333436"/>
              <a:gd name="connsiteX43" fmla="*/ 317399 w 991080"/>
              <a:gd name="connsiteY43" fmla="*/ 214037 h 333436"/>
              <a:gd name="connsiteX44" fmla="*/ 317647 w 991080"/>
              <a:gd name="connsiteY44" fmla="*/ 213103 h 333436"/>
              <a:gd name="connsiteX45" fmla="*/ 317647 w 991080"/>
              <a:gd name="connsiteY45" fmla="*/ 120328 h 333436"/>
              <a:gd name="connsiteX46" fmla="*/ 317399 w 991080"/>
              <a:gd name="connsiteY46" fmla="*/ 119393 h 333436"/>
              <a:gd name="connsiteX47" fmla="*/ 316702 w 991080"/>
              <a:gd name="connsiteY47" fmla="*/ 118709 h 333436"/>
              <a:gd name="connsiteX48" fmla="*/ 315745 w 991080"/>
              <a:gd name="connsiteY48" fmla="*/ 118461 h 333436"/>
              <a:gd name="connsiteX49" fmla="*/ 314790 w 991080"/>
              <a:gd name="connsiteY49" fmla="*/ 118717 h 333436"/>
              <a:gd name="connsiteX50" fmla="*/ 251777 w 991080"/>
              <a:gd name="connsiteY50" fmla="*/ 154132 h 333436"/>
              <a:gd name="connsiteX51" fmla="*/ 288139 w 991080"/>
              <a:gd name="connsiteY51" fmla="*/ 92760 h 333436"/>
              <a:gd name="connsiteX52" fmla="*/ 288391 w 991080"/>
              <a:gd name="connsiteY52" fmla="*/ 91832 h 333436"/>
              <a:gd name="connsiteX53" fmla="*/ 288134 w 991080"/>
              <a:gd name="connsiteY53" fmla="*/ 90906 h 333436"/>
              <a:gd name="connsiteX54" fmla="*/ 287437 w 991080"/>
              <a:gd name="connsiteY54" fmla="*/ 90227 h 333436"/>
              <a:gd name="connsiteX55" fmla="*/ 286486 w 991080"/>
              <a:gd name="connsiteY55" fmla="*/ 89978 h 333436"/>
              <a:gd name="connsiteX56" fmla="*/ 746614 w 991080"/>
              <a:gd name="connsiteY56" fmla="*/ 89975 h 333436"/>
              <a:gd name="connsiteX57" fmla="*/ 819428 w 991080"/>
              <a:gd name="connsiteY57" fmla="*/ 89975 h 333436"/>
              <a:gd name="connsiteX58" fmla="*/ 863622 w 991080"/>
              <a:gd name="connsiteY58" fmla="*/ 130646 h 333436"/>
              <a:gd name="connsiteX59" fmla="*/ 863622 w 991080"/>
              <a:gd name="connsiteY59" fmla="*/ 202837 h 333436"/>
              <a:gd name="connsiteX60" fmla="*/ 819428 w 991080"/>
              <a:gd name="connsiteY60" fmla="*/ 243508 h 333436"/>
              <a:gd name="connsiteX61" fmla="*/ 746614 w 991080"/>
              <a:gd name="connsiteY61" fmla="*/ 243508 h 333436"/>
              <a:gd name="connsiteX62" fmla="*/ 743006 w 991080"/>
              <a:gd name="connsiteY62" fmla="*/ 239994 h 333436"/>
              <a:gd name="connsiteX63" fmla="*/ 743006 w 991080"/>
              <a:gd name="connsiteY63" fmla="*/ 93489 h 333436"/>
              <a:gd name="connsiteX64" fmla="*/ 746614 w 991080"/>
              <a:gd name="connsiteY64" fmla="*/ 89975 h 333436"/>
              <a:gd name="connsiteX65" fmla="*/ 624298 w 991080"/>
              <a:gd name="connsiteY65" fmla="*/ 89975 h 333436"/>
              <a:gd name="connsiteX66" fmla="*/ 721014 w 991080"/>
              <a:gd name="connsiteY66" fmla="*/ 89975 h 333436"/>
              <a:gd name="connsiteX67" fmla="*/ 724621 w 991080"/>
              <a:gd name="connsiteY67" fmla="*/ 93489 h 333436"/>
              <a:gd name="connsiteX68" fmla="*/ 724621 w 991080"/>
              <a:gd name="connsiteY68" fmla="*/ 117455 h 333436"/>
              <a:gd name="connsiteX69" fmla="*/ 721014 w 991080"/>
              <a:gd name="connsiteY69" fmla="*/ 120969 h 333436"/>
              <a:gd name="connsiteX70" fmla="*/ 654738 w 991080"/>
              <a:gd name="connsiteY70" fmla="*/ 120969 h 333436"/>
              <a:gd name="connsiteX71" fmla="*/ 654738 w 991080"/>
              <a:gd name="connsiteY71" fmla="*/ 154173 h 333436"/>
              <a:gd name="connsiteX72" fmla="*/ 712656 w 991080"/>
              <a:gd name="connsiteY72" fmla="*/ 154173 h 333436"/>
              <a:gd name="connsiteX73" fmla="*/ 716263 w 991080"/>
              <a:gd name="connsiteY73" fmla="*/ 157701 h 333436"/>
              <a:gd name="connsiteX74" fmla="*/ 716263 w 991080"/>
              <a:gd name="connsiteY74" fmla="*/ 181726 h 333436"/>
              <a:gd name="connsiteX75" fmla="*/ 712656 w 991080"/>
              <a:gd name="connsiteY75" fmla="*/ 185240 h 333436"/>
              <a:gd name="connsiteX76" fmla="*/ 654738 w 991080"/>
              <a:gd name="connsiteY76" fmla="*/ 185240 h 333436"/>
              <a:gd name="connsiteX77" fmla="*/ 654738 w 991080"/>
              <a:gd name="connsiteY77" fmla="*/ 239994 h 333436"/>
              <a:gd name="connsiteX78" fmla="*/ 651130 w 991080"/>
              <a:gd name="connsiteY78" fmla="*/ 243508 h 333436"/>
              <a:gd name="connsiteX79" fmla="*/ 624298 w 991080"/>
              <a:gd name="connsiteY79" fmla="*/ 243508 h 333436"/>
              <a:gd name="connsiteX80" fmla="*/ 620690 w 991080"/>
              <a:gd name="connsiteY80" fmla="*/ 239994 h 333436"/>
              <a:gd name="connsiteX81" fmla="*/ 620690 w 991080"/>
              <a:gd name="connsiteY81" fmla="*/ 93489 h 333436"/>
              <a:gd name="connsiteX82" fmla="*/ 624298 w 991080"/>
              <a:gd name="connsiteY82" fmla="*/ 89975 h 333436"/>
              <a:gd name="connsiteX83" fmla="*/ 481496 w 991080"/>
              <a:gd name="connsiteY83" fmla="*/ 89975 h 333436"/>
              <a:gd name="connsiteX84" fmla="*/ 554280 w 991080"/>
              <a:gd name="connsiteY84" fmla="*/ 89975 h 333436"/>
              <a:gd name="connsiteX85" fmla="*/ 598519 w 991080"/>
              <a:gd name="connsiteY85" fmla="*/ 130646 h 333436"/>
              <a:gd name="connsiteX86" fmla="*/ 598519 w 991080"/>
              <a:gd name="connsiteY86" fmla="*/ 202837 h 333436"/>
              <a:gd name="connsiteX87" fmla="*/ 554325 w 991080"/>
              <a:gd name="connsiteY87" fmla="*/ 243508 h 333436"/>
              <a:gd name="connsiteX88" fmla="*/ 481496 w 991080"/>
              <a:gd name="connsiteY88" fmla="*/ 243508 h 333436"/>
              <a:gd name="connsiteX89" fmla="*/ 477888 w 991080"/>
              <a:gd name="connsiteY89" fmla="*/ 239994 h 333436"/>
              <a:gd name="connsiteX90" fmla="*/ 477888 w 991080"/>
              <a:gd name="connsiteY90" fmla="*/ 93489 h 333436"/>
              <a:gd name="connsiteX91" fmla="*/ 481496 w 991080"/>
              <a:gd name="connsiteY91" fmla="*/ 89975 h 333436"/>
              <a:gd name="connsiteX92" fmla="*/ 925345 w 991080"/>
              <a:gd name="connsiteY92" fmla="*/ 88877 h 333436"/>
              <a:gd name="connsiteX93" fmla="*/ 978107 w 991080"/>
              <a:gd name="connsiteY93" fmla="*/ 89536 h 333436"/>
              <a:gd name="connsiteX94" fmla="*/ 981717 w 991080"/>
              <a:gd name="connsiteY94" fmla="*/ 93050 h 333436"/>
              <a:gd name="connsiteX95" fmla="*/ 981717 w 991080"/>
              <a:gd name="connsiteY95" fmla="*/ 117016 h 333436"/>
              <a:gd name="connsiteX96" fmla="*/ 978107 w 991080"/>
              <a:gd name="connsiteY96" fmla="*/ 120529 h 333436"/>
              <a:gd name="connsiteX97" fmla="*/ 930005 w 991080"/>
              <a:gd name="connsiteY97" fmla="*/ 119870 h 333436"/>
              <a:gd name="connsiteX98" fmla="*/ 915123 w 991080"/>
              <a:gd name="connsiteY98" fmla="*/ 130866 h 333436"/>
              <a:gd name="connsiteX99" fmla="*/ 915123 w 991080"/>
              <a:gd name="connsiteY99" fmla="*/ 133955 h 333436"/>
              <a:gd name="connsiteX100" fmla="*/ 925044 w 991080"/>
              <a:gd name="connsiteY100" fmla="*/ 146048 h 333436"/>
              <a:gd name="connsiteX101" fmla="*/ 959990 w 991080"/>
              <a:gd name="connsiteY101" fmla="*/ 157263 h 333436"/>
              <a:gd name="connsiteX102" fmla="*/ 991080 w 991080"/>
              <a:gd name="connsiteY102" fmla="*/ 194229 h 333436"/>
              <a:gd name="connsiteX103" fmla="*/ 991080 w 991080"/>
              <a:gd name="connsiteY103" fmla="*/ 206322 h 333436"/>
              <a:gd name="connsiteX104" fmla="*/ 946990 w 991080"/>
              <a:gd name="connsiteY104" fmla="*/ 244635 h 333436"/>
              <a:gd name="connsiteX105" fmla="*/ 885991 w 991080"/>
              <a:gd name="connsiteY105" fmla="*/ 243977 h 333436"/>
              <a:gd name="connsiteX106" fmla="*/ 882383 w 991080"/>
              <a:gd name="connsiteY106" fmla="*/ 240463 h 333436"/>
              <a:gd name="connsiteX107" fmla="*/ 882383 w 991080"/>
              <a:gd name="connsiteY107" fmla="*/ 216497 h 333436"/>
              <a:gd name="connsiteX108" fmla="*/ 885991 w 991080"/>
              <a:gd name="connsiteY108" fmla="*/ 212969 h 333436"/>
              <a:gd name="connsiteX109" fmla="*/ 942256 w 991080"/>
              <a:gd name="connsiteY109" fmla="*/ 213642 h 333436"/>
              <a:gd name="connsiteX110" fmla="*/ 956914 w 991080"/>
              <a:gd name="connsiteY110" fmla="*/ 201930 h 333436"/>
              <a:gd name="connsiteX111" fmla="*/ 956914 w 991080"/>
              <a:gd name="connsiteY111" fmla="*/ 198372 h 333436"/>
              <a:gd name="connsiteX112" fmla="*/ 946990 w 991080"/>
              <a:gd name="connsiteY112" fmla="*/ 185620 h 333436"/>
              <a:gd name="connsiteX113" fmla="*/ 912267 w 991080"/>
              <a:gd name="connsiteY113" fmla="*/ 174626 h 333436"/>
              <a:gd name="connsiteX114" fmla="*/ 881166 w 991080"/>
              <a:gd name="connsiteY114" fmla="*/ 137908 h 333436"/>
              <a:gd name="connsiteX115" fmla="*/ 881166 w 991080"/>
              <a:gd name="connsiteY115" fmla="*/ 126034 h 333436"/>
              <a:gd name="connsiteX116" fmla="*/ 925345 w 991080"/>
              <a:gd name="connsiteY116" fmla="*/ 88877 h 333436"/>
              <a:gd name="connsiteX117" fmla="*/ 199827 w 991080"/>
              <a:gd name="connsiteY117" fmla="*/ 28 h 333436"/>
              <a:gd name="connsiteX118" fmla="*/ 475181 w 991080"/>
              <a:gd name="connsiteY118" fmla="*/ 28 h 333436"/>
              <a:gd name="connsiteX119" fmla="*/ 476520 w 991080"/>
              <a:gd name="connsiteY119" fmla="*/ 207 h 333436"/>
              <a:gd name="connsiteX120" fmla="*/ 477528 w 991080"/>
              <a:gd name="connsiteY120" fmla="*/ 1084 h 333436"/>
              <a:gd name="connsiteX121" fmla="*/ 477861 w 991080"/>
              <a:gd name="connsiteY121" fmla="*/ 2360 h 333436"/>
              <a:gd name="connsiteX122" fmla="*/ 477406 w 991080"/>
              <a:gd name="connsiteY122" fmla="*/ 3600 h 333436"/>
              <a:gd name="connsiteX123" fmla="*/ 283885 w 991080"/>
              <a:gd name="connsiteY123" fmla="*/ 330080 h 333436"/>
              <a:gd name="connsiteX124" fmla="*/ 281459 w 991080"/>
              <a:gd name="connsiteY124" fmla="*/ 332601 h 333436"/>
              <a:gd name="connsiteX125" fmla="*/ 278008 w 991080"/>
              <a:gd name="connsiteY125" fmla="*/ 333403 h 333436"/>
              <a:gd name="connsiteX126" fmla="*/ 2713 w 991080"/>
              <a:gd name="connsiteY126" fmla="*/ 333403 h 333436"/>
              <a:gd name="connsiteX127" fmla="*/ 1359 w 991080"/>
              <a:gd name="connsiteY127" fmla="*/ 333235 h 333436"/>
              <a:gd name="connsiteX128" fmla="*/ 337 w 991080"/>
              <a:gd name="connsiteY128" fmla="*/ 332353 h 333436"/>
              <a:gd name="connsiteX129" fmla="*/ 3 w 991080"/>
              <a:gd name="connsiteY129" fmla="*/ 331064 h 333436"/>
              <a:gd name="connsiteX130" fmla="*/ 473 w 991080"/>
              <a:gd name="connsiteY130" fmla="*/ 329816 h 333436"/>
              <a:gd name="connsiteX131" fmla="*/ 193949 w 991080"/>
              <a:gd name="connsiteY131" fmla="*/ 3351 h 333436"/>
              <a:gd name="connsiteX132" fmla="*/ 196375 w 991080"/>
              <a:gd name="connsiteY132" fmla="*/ 829 h 333436"/>
              <a:gd name="connsiteX133" fmla="*/ 199827 w 991080"/>
              <a:gd name="connsiteY133" fmla="*/ 28 h 3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91080" h="333436">
                <a:moveTo>
                  <a:pt x="777113" y="120969"/>
                </a:moveTo>
                <a:lnTo>
                  <a:pt x="777113" y="212441"/>
                </a:lnTo>
                <a:lnTo>
                  <a:pt x="814693" y="212441"/>
                </a:lnTo>
                <a:cubicBezTo>
                  <a:pt x="825291" y="212441"/>
                  <a:pt x="829575" y="208049"/>
                  <a:pt x="829575" y="197054"/>
                </a:cubicBezTo>
                <a:lnTo>
                  <a:pt x="829575" y="136370"/>
                </a:lnTo>
                <a:cubicBezTo>
                  <a:pt x="829575" y="125361"/>
                  <a:pt x="825291" y="120969"/>
                  <a:pt x="814693" y="120969"/>
                </a:cubicBezTo>
                <a:close/>
                <a:moveTo>
                  <a:pt x="511966" y="120969"/>
                </a:moveTo>
                <a:lnTo>
                  <a:pt x="511966" y="212441"/>
                </a:lnTo>
                <a:lnTo>
                  <a:pt x="549546" y="212441"/>
                </a:lnTo>
                <a:cubicBezTo>
                  <a:pt x="560143" y="212441"/>
                  <a:pt x="564426" y="208049"/>
                  <a:pt x="564426" y="197054"/>
                </a:cubicBezTo>
                <a:lnTo>
                  <a:pt x="564426" y="136370"/>
                </a:lnTo>
                <a:cubicBezTo>
                  <a:pt x="564426" y="125361"/>
                  <a:pt x="560143" y="120969"/>
                  <a:pt x="549546" y="120969"/>
                </a:cubicBezTo>
                <a:close/>
                <a:moveTo>
                  <a:pt x="191228" y="89978"/>
                </a:moveTo>
                <a:cubicBezTo>
                  <a:pt x="190894" y="89979"/>
                  <a:pt x="190566" y="90065"/>
                  <a:pt x="190277" y="90227"/>
                </a:cubicBezTo>
                <a:cubicBezTo>
                  <a:pt x="189988" y="90390"/>
                  <a:pt x="189747" y="90624"/>
                  <a:pt x="189581" y="90906"/>
                </a:cubicBezTo>
                <a:cubicBezTo>
                  <a:pt x="189413" y="91187"/>
                  <a:pt x="189324" y="91507"/>
                  <a:pt x="189323" y="91832"/>
                </a:cubicBezTo>
                <a:cubicBezTo>
                  <a:pt x="189322" y="92157"/>
                  <a:pt x="189409" y="92477"/>
                  <a:pt x="189575" y="92760"/>
                </a:cubicBezTo>
                <a:lnTo>
                  <a:pt x="225952" y="154132"/>
                </a:lnTo>
                <a:lnTo>
                  <a:pt x="162923" y="118717"/>
                </a:lnTo>
                <a:cubicBezTo>
                  <a:pt x="162633" y="118555"/>
                  <a:pt x="162305" y="118471"/>
                  <a:pt x="161970" y="118472"/>
                </a:cubicBezTo>
                <a:cubicBezTo>
                  <a:pt x="161637" y="118473"/>
                  <a:pt x="161308" y="118559"/>
                  <a:pt x="161020" y="118722"/>
                </a:cubicBezTo>
                <a:cubicBezTo>
                  <a:pt x="160730" y="118886"/>
                  <a:pt x="160490" y="119119"/>
                  <a:pt x="160324" y="119401"/>
                </a:cubicBezTo>
                <a:cubicBezTo>
                  <a:pt x="160156" y="119683"/>
                  <a:pt x="160067" y="120002"/>
                  <a:pt x="160067" y="120328"/>
                </a:cubicBezTo>
                <a:lnTo>
                  <a:pt x="160067" y="213103"/>
                </a:lnTo>
                <a:cubicBezTo>
                  <a:pt x="160067" y="213429"/>
                  <a:pt x="160156" y="213748"/>
                  <a:pt x="160324" y="214030"/>
                </a:cubicBezTo>
                <a:cubicBezTo>
                  <a:pt x="160490" y="214311"/>
                  <a:pt x="160730" y="214545"/>
                  <a:pt x="161020" y="214708"/>
                </a:cubicBezTo>
                <a:cubicBezTo>
                  <a:pt x="161308" y="214871"/>
                  <a:pt x="161637" y="214958"/>
                  <a:pt x="161970" y="214959"/>
                </a:cubicBezTo>
                <a:cubicBezTo>
                  <a:pt x="162305" y="214959"/>
                  <a:pt x="162633" y="214875"/>
                  <a:pt x="162923" y="214714"/>
                </a:cubicBezTo>
                <a:lnTo>
                  <a:pt x="225952" y="179299"/>
                </a:lnTo>
                <a:lnTo>
                  <a:pt x="189635" y="240670"/>
                </a:lnTo>
                <a:cubicBezTo>
                  <a:pt x="189469" y="240953"/>
                  <a:pt x="189382" y="241273"/>
                  <a:pt x="189383" y="241598"/>
                </a:cubicBezTo>
                <a:cubicBezTo>
                  <a:pt x="189384" y="241924"/>
                  <a:pt x="189473" y="242243"/>
                  <a:pt x="189641" y="242525"/>
                </a:cubicBezTo>
                <a:cubicBezTo>
                  <a:pt x="189807" y="242806"/>
                  <a:pt x="190048" y="243040"/>
                  <a:pt x="190337" y="243203"/>
                </a:cubicBezTo>
                <a:cubicBezTo>
                  <a:pt x="190626" y="243366"/>
                  <a:pt x="190954" y="243452"/>
                  <a:pt x="191288" y="243453"/>
                </a:cubicBezTo>
                <a:lnTo>
                  <a:pt x="286486" y="243453"/>
                </a:lnTo>
                <a:cubicBezTo>
                  <a:pt x="286819" y="243452"/>
                  <a:pt x="287148" y="243366"/>
                  <a:pt x="287437" y="243203"/>
                </a:cubicBezTo>
                <a:cubicBezTo>
                  <a:pt x="287726" y="243040"/>
                  <a:pt x="287966" y="242806"/>
                  <a:pt x="288134" y="242525"/>
                </a:cubicBezTo>
                <a:cubicBezTo>
                  <a:pt x="288301" y="242243"/>
                  <a:pt x="288390" y="241924"/>
                  <a:pt x="288391" y="241598"/>
                </a:cubicBezTo>
                <a:cubicBezTo>
                  <a:pt x="288392" y="241273"/>
                  <a:pt x="288304" y="240953"/>
                  <a:pt x="288139" y="240670"/>
                </a:cubicBezTo>
                <a:lnTo>
                  <a:pt x="251777" y="179299"/>
                </a:lnTo>
                <a:lnTo>
                  <a:pt x="314790" y="214714"/>
                </a:lnTo>
                <a:cubicBezTo>
                  <a:pt x="315080" y="214879"/>
                  <a:pt x="315410" y="214968"/>
                  <a:pt x="315745" y="214969"/>
                </a:cubicBezTo>
                <a:cubicBezTo>
                  <a:pt x="316081" y="214971"/>
                  <a:pt x="316412" y="214885"/>
                  <a:pt x="316702" y="214721"/>
                </a:cubicBezTo>
                <a:cubicBezTo>
                  <a:pt x="316993" y="214558"/>
                  <a:pt x="317233" y="214321"/>
                  <a:pt x="317399" y="214037"/>
                </a:cubicBezTo>
                <a:cubicBezTo>
                  <a:pt x="317565" y="213753"/>
                  <a:pt x="317651" y="213430"/>
                  <a:pt x="317647" y="213103"/>
                </a:cubicBezTo>
                <a:lnTo>
                  <a:pt x="317647" y="120328"/>
                </a:lnTo>
                <a:cubicBezTo>
                  <a:pt x="317651" y="120000"/>
                  <a:pt x="317565" y="119678"/>
                  <a:pt x="317399" y="119393"/>
                </a:cubicBezTo>
                <a:cubicBezTo>
                  <a:pt x="317233" y="119109"/>
                  <a:pt x="316993" y="118873"/>
                  <a:pt x="316702" y="118709"/>
                </a:cubicBezTo>
                <a:cubicBezTo>
                  <a:pt x="316412" y="118546"/>
                  <a:pt x="316081" y="118460"/>
                  <a:pt x="315745" y="118461"/>
                </a:cubicBezTo>
                <a:cubicBezTo>
                  <a:pt x="315410" y="118463"/>
                  <a:pt x="315080" y="118550"/>
                  <a:pt x="314790" y="118717"/>
                </a:cubicBezTo>
                <a:lnTo>
                  <a:pt x="251777" y="154132"/>
                </a:lnTo>
                <a:lnTo>
                  <a:pt x="288139" y="92760"/>
                </a:lnTo>
                <a:cubicBezTo>
                  <a:pt x="288304" y="92477"/>
                  <a:pt x="288392" y="92157"/>
                  <a:pt x="288391" y="91832"/>
                </a:cubicBezTo>
                <a:cubicBezTo>
                  <a:pt x="288390" y="91507"/>
                  <a:pt x="288301" y="91187"/>
                  <a:pt x="288134" y="90906"/>
                </a:cubicBezTo>
                <a:cubicBezTo>
                  <a:pt x="287966" y="90624"/>
                  <a:pt x="287726" y="90390"/>
                  <a:pt x="287437" y="90227"/>
                </a:cubicBezTo>
                <a:cubicBezTo>
                  <a:pt x="287148" y="90065"/>
                  <a:pt x="286819" y="89979"/>
                  <a:pt x="286486" y="89978"/>
                </a:cubicBezTo>
                <a:close/>
                <a:moveTo>
                  <a:pt x="746614" y="89975"/>
                </a:moveTo>
                <a:lnTo>
                  <a:pt x="819428" y="89975"/>
                </a:lnTo>
                <a:cubicBezTo>
                  <a:pt x="847388" y="89975"/>
                  <a:pt x="863622" y="105142"/>
                  <a:pt x="863622" y="130646"/>
                </a:cubicBezTo>
                <a:lnTo>
                  <a:pt x="863622" y="202837"/>
                </a:lnTo>
                <a:cubicBezTo>
                  <a:pt x="863622" y="228341"/>
                  <a:pt x="847388" y="243508"/>
                  <a:pt x="819428" y="243508"/>
                </a:cubicBezTo>
                <a:lnTo>
                  <a:pt x="746614" y="243508"/>
                </a:lnTo>
                <a:cubicBezTo>
                  <a:pt x="743908" y="243508"/>
                  <a:pt x="743006" y="242630"/>
                  <a:pt x="743006" y="239994"/>
                </a:cubicBezTo>
                <a:lnTo>
                  <a:pt x="743006" y="93489"/>
                </a:lnTo>
                <a:cubicBezTo>
                  <a:pt x="743006" y="90853"/>
                  <a:pt x="743908" y="89975"/>
                  <a:pt x="746614" y="89975"/>
                </a:cubicBezTo>
                <a:close/>
                <a:moveTo>
                  <a:pt x="624298" y="89975"/>
                </a:moveTo>
                <a:lnTo>
                  <a:pt x="721014" y="89975"/>
                </a:lnTo>
                <a:cubicBezTo>
                  <a:pt x="723719" y="89975"/>
                  <a:pt x="724621" y="90853"/>
                  <a:pt x="724621" y="93489"/>
                </a:cubicBezTo>
                <a:lnTo>
                  <a:pt x="724621" y="117455"/>
                </a:lnTo>
                <a:cubicBezTo>
                  <a:pt x="724621" y="120091"/>
                  <a:pt x="723719" y="120969"/>
                  <a:pt x="721014" y="120969"/>
                </a:cubicBezTo>
                <a:lnTo>
                  <a:pt x="654738" y="120969"/>
                </a:lnTo>
                <a:lnTo>
                  <a:pt x="654738" y="154173"/>
                </a:lnTo>
                <a:lnTo>
                  <a:pt x="712656" y="154173"/>
                </a:lnTo>
                <a:cubicBezTo>
                  <a:pt x="715362" y="154173"/>
                  <a:pt x="716263" y="155051"/>
                  <a:pt x="716263" y="157701"/>
                </a:cubicBezTo>
                <a:lnTo>
                  <a:pt x="716263" y="181726"/>
                </a:lnTo>
                <a:cubicBezTo>
                  <a:pt x="716263" y="184361"/>
                  <a:pt x="715362" y="185240"/>
                  <a:pt x="712656" y="185240"/>
                </a:cubicBezTo>
                <a:lnTo>
                  <a:pt x="654738" y="185240"/>
                </a:lnTo>
                <a:lnTo>
                  <a:pt x="654738" y="239994"/>
                </a:lnTo>
                <a:cubicBezTo>
                  <a:pt x="654738" y="242630"/>
                  <a:pt x="653836" y="243508"/>
                  <a:pt x="651130" y="243508"/>
                </a:cubicBezTo>
                <a:lnTo>
                  <a:pt x="624298" y="243508"/>
                </a:lnTo>
                <a:cubicBezTo>
                  <a:pt x="621592" y="243508"/>
                  <a:pt x="620690" y="242630"/>
                  <a:pt x="620690" y="239994"/>
                </a:cubicBezTo>
                <a:lnTo>
                  <a:pt x="620690" y="93489"/>
                </a:lnTo>
                <a:cubicBezTo>
                  <a:pt x="620690" y="90853"/>
                  <a:pt x="621592" y="89975"/>
                  <a:pt x="624298" y="89975"/>
                </a:cubicBezTo>
                <a:close/>
                <a:moveTo>
                  <a:pt x="481496" y="89975"/>
                </a:moveTo>
                <a:lnTo>
                  <a:pt x="554280" y="89975"/>
                </a:lnTo>
                <a:cubicBezTo>
                  <a:pt x="582210" y="89975"/>
                  <a:pt x="598475" y="105142"/>
                  <a:pt x="598519" y="130646"/>
                </a:cubicBezTo>
                <a:lnTo>
                  <a:pt x="598519" y="202837"/>
                </a:lnTo>
                <a:cubicBezTo>
                  <a:pt x="598519" y="228341"/>
                  <a:pt x="582285" y="243508"/>
                  <a:pt x="554325" y="243508"/>
                </a:cubicBezTo>
                <a:lnTo>
                  <a:pt x="481496" y="243508"/>
                </a:lnTo>
                <a:cubicBezTo>
                  <a:pt x="478790" y="243508"/>
                  <a:pt x="477888" y="242630"/>
                  <a:pt x="477888" y="239994"/>
                </a:cubicBezTo>
                <a:lnTo>
                  <a:pt x="477888" y="93489"/>
                </a:lnTo>
                <a:cubicBezTo>
                  <a:pt x="477888" y="90853"/>
                  <a:pt x="478790" y="89975"/>
                  <a:pt x="481496" y="89975"/>
                </a:cubicBezTo>
                <a:close/>
                <a:moveTo>
                  <a:pt x="925345" y="88877"/>
                </a:moveTo>
                <a:cubicBezTo>
                  <a:pt x="949922" y="88877"/>
                  <a:pt x="978107" y="89536"/>
                  <a:pt x="978107" y="89536"/>
                </a:cubicBezTo>
                <a:cubicBezTo>
                  <a:pt x="980812" y="89536"/>
                  <a:pt x="981717" y="90414"/>
                  <a:pt x="981717" y="93050"/>
                </a:cubicBezTo>
                <a:lnTo>
                  <a:pt x="981717" y="117016"/>
                </a:lnTo>
                <a:cubicBezTo>
                  <a:pt x="981717" y="119651"/>
                  <a:pt x="980812" y="120529"/>
                  <a:pt x="978107" y="120529"/>
                </a:cubicBezTo>
                <a:cubicBezTo>
                  <a:pt x="978107" y="120529"/>
                  <a:pt x="952327" y="119870"/>
                  <a:pt x="930005" y="119870"/>
                </a:cubicBezTo>
                <a:cubicBezTo>
                  <a:pt x="919407" y="119870"/>
                  <a:pt x="915123" y="119870"/>
                  <a:pt x="915123" y="130866"/>
                </a:cubicBezTo>
                <a:lnTo>
                  <a:pt x="915123" y="133955"/>
                </a:lnTo>
                <a:cubicBezTo>
                  <a:pt x="915123" y="142080"/>
                  <a:pt x="917152" y="143617"/>
                  <a:pt x="925044" y="146048"/>
                </a:cubicBezTo>
                <a:lnTo>
                  <a:pt x="959990" y="157263"/>
                </a:lnTo>
                <a:cubicBezTo>
                  <a:pt x="974878" y="161874"/>
                  <a:pt x="991080" y="166486"/>
                  <a:pt x="991080" y="194229"/>
                </a:cubicBezTo>
                <a:lnTo>
                  <a:pt x="991080" y="206322"/>
                </a:lnTo>
                <a:cubicBezTo>
                  <a:pt x="991080" y="231796"/>
                  <a:pt x="975173" y="244635"/>
                  <a:pt x="946990" y="244635"/>
                </a:cubicBezTo>
                <a:cubicBezTo>
                  <a:pt x="918806" y="244635"/>
                  <a:pt x="885991" y="243977"/>
                  <a:pt x="885991" y="243977"/>
                </a:cubicBezTo>
                <a:cubicBezTo>
                  <a:pt x="883285" y="243977"/>
                  <a:pt x="882383" y="243098"/>
                  <a:pt x="882383" y="240463"/>
                </a:cubicBezTo>
                <a:lnTo>
                  <a:pt x="882383" y="216497"/>
                </a:lnTo>
                <a:cubicBezTo>
                  <a:pt x="882383" y="213862"/>
                  <a:pt x="883285" y="212969"/>
                  <a:pt x="885991" y="212969"/>
                </a:cubicBezTo>
                <a:cubicBezTo>
                  <a:pt x="885991" y="212969"/>
                  <a:pt x="918205" y="213642"/>
                  <a:pt x="942256" y="213642"/>
                </a:cubicBezTo>
                <a:cubicBezTo>
                  <a:pt x="952856" y="213642"/>
                  <a:pt x="956914" y="212910"/>
                  <a:pt x="956914" y="201930"/>
                </a:cubicBezTo>
                <a:lnTo>
                  <a:pt x="956914" y="198372"/>
                </a:lnTo>
                <a:cubicBezTo>
                  <a:pt x="956914" y="190247"/>
                  <a:pt x="954885" y="188036"/>
                  <a:pt x="946990" y="185620"/>
                </a:cubicBezTo>
                <a:lnTo>
                  <a:pt x="912267" y="174626"/>
                </a:lnTo>
                <a:cubicBezTo>
                  <a:pt x="897159" y="170014"/>
                  <a:pt x="881166" y="165387"/>
                  <a:pt x="881166" y="137908"/>
                </a:cubicBezTo>
                <a:lnTo>
                  <a:pt x="881166" y="126034"/>
                </a:lnTo>
                <a:cubicBezTo>
                  <a:pt x="881166" y="100590"/>
                  <a:pt x="897385" y="88877"/>
                  <a:pt x="925345" y="88877"/>
                </a:cubicBezTo>
                <a:close/>
                <a:moveTo>
                  <a:pt x="199827" y="28"/>
                </a:moveTo>
                <a:lnTo>
                  <a:pt x="475181" y="28"/>
                </a:lnTo>
                <a:cubicBezTo>
                  <a:pt x="475636" y="-44"/>
                  <a:pt x="476102" y="19"/>
                  <a:pt x="476520" y="207"/>
                </a:cubicBezTo>
                <a:cubicBezTo>
                  <a:pt x="476938" y="395"/>
                  <a:pt x="477290" y="701"/>
                  <a:pt x="477528" y="1084"/>
                </a:cubicBezTo>
                <a:cubicBezTo>
                  <a:pt x="477767" y="1468"/>
                  <a:pt x="477883" y="1912"/>
                  <a:pt x="477861" y="2360"/>
                </a:cubicBezTo>
                <a:cubicBezTo>
                  <a:pt x="477839" y="2808"/>
                  <a:pt x="477681" y="3240"/>
                  <a:pt x="477406" y="3600"/>
                </a:cubicBezTo>
                <a:lnTo>
                  <a:pt x="283885" y="330080"/>
                </a:lnTo>
                <a:cubicBezTo>
                  <a:pt x="283348" y="331133"/>
                  <a:pt x="282505" y="332010"/>
                  <a:pt x="281459" y="332601"/>
                </a:cubicBezTo>
                <a:cubicBezTo>
                  <a:pt x="280414" y="333192"/>
                  <a:pt x="279214" y="333470"/>
                  <a:pt x="278008" y="333403"/>
                </a:cubicBezTo>
                <a:lnTo>
                  <a:pt x="2713" y="333403"/>
                </a:lnTo>
                <a:cubicBezTo>
                  <a:pt x="2254" y="333481"/>
                  <a:pt x="1783" y="333422"/>
                  <a:pt x="1359" y="333235"/>
                </a:cubicBezTo>
                <a:cubicBezTo>
                  <a:pt x="935" y="333048"/>
                  <a:pt x="579" y="332740"/>
                  <a:pt x="337" y="332353"/>
                </a:cubicBezTo>
                <a:cubicBezTo>
                  <a:pt x="95" y="331966"/>
                  <a:pt x="-21" y="331517"/>
                  <a:pt x="3" y="331064"/>
                </a:cubicBezTo>
                <a:cubicBezTo>
                  <a:pt x="27" y="330611"/>
                  <a:pt x="191" y="330177"/>
                  <a:pt x="473" y="329816"/>
                </a:cubicBezTo>
                <a:lnTo>
                  <a:pt x="193949" y="3351"/>
                </a:lnTo>
                <a:cubicBezTo>
                  <a:pt x="194486" y="2297"/>
                  <a:pt x="195330" y="1420"/>
                  <a:pt x="196375" y="829"/>
                </a:cubicBezTo>
                <a:cubicBezTo>
                  <a:pt x="197420" y="238"/>
                  <a:pt x="198620" y="-41"/>
                  <a:pt x="199827" y="28"/>
                </a:cubicBezTo>
                <a:close/>
              </a:path>
            </a:pathLst>
          </a:custGeom>
          <a:solidFill>
            <a:schemeClr val="accent1"/>
          </a:solidFill>
        </p:spPr>
        <p:txBody>
          <a:bodyPr wrap="square">
            <a:noAutofit/>
          </a:bodyPr>
          <a:lstStyle>
            <a:lvl1pPr marL="126000" indent="0">
              <a:buFontTx/>
              <a:buNone/>
              <a:defRPr sz="800">
                <a:noFill/>
              </a:defRPr>
            </a:lvl1pPr>
          </a:lstStyle>
          <a:p>
            <a:pPr lvl="0"/>
            <a:r>
              <a:rPr lang="en-GB" dirty="0"/>
              <a:t>Set text to 'No Fill'</a:t>
            </a:r>
          </a:p>
        </p:txBody>
      </p:sp>
    </p:spTree>
    <p:extLst>
      <p:ext uri="{BB962C8B-B14F-4D97-AF65-F5344CB8AC3E}">
        <p14:creationId xmlns:p14="http://schemas.microsoft.com/office/powerpoint/2010/main" val="37657548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reaker A">
    <p:bg>
      <p:bgPr>
        <a:solidFill>
          <a:schemeClr val="accent1"/>
        </a:solidFill>
        <a:effectLst/>
      </p:bgPr>
    </p:bg>
    <p:spTree>
      <p:nvGrpSpPr>
        <p:cNvPr id="1" name=""/>
        <p:cNvGrpSpPr/>
        <p:nvPr/>
      </p:nvGrpSpPr>
      <p:grpSpPr>
        <a:xfrm>
          <a:off x="0" y="0"/>
          <a:ext cx="0" cy="0"/>
          <a:chOff x="0" y="0"/>
          <a:chExt cx="0" cy="0"/>
        </a:xfrm>
      </p:grpSpPr>
      <p:sp>
        <p:nvSpPr>
          <p:cNvPr id="10" name="Date Placeholder 6" hidden="1">
            <a:extLst>
              <a:ext uri="{FF2B5EF4-FFF2-40B4-BE49-F238E27FC236}">
                <a16:creationId xmlns:a16="http://schemas.microsoft.com/office/drawing/2014/main" id="{19E8C21D-363E-4C29-BCB1-2C67A41A6B1A}"/>
              </a:ext>
            </a:extLst>
          </p:cNvPr>
          <p:cNvSpPr>
            <a:spLocks noGrp="1"/>
          </p:cNvSpPr>
          <p:nvPr>
            <p:ph type="dt" sz="half" idx="15"/>
          </p:nvPr>
        </p:nvSpPr>
        <p:spPr>
          <a:xfrm>
            <a:off x="0" y="6858000"/>
            <a:ext cx="0" cy="0"/>
          </a:xfrm>
          <a:prstGeom prst="rect">
            <a:avLst/>
          </a:prstGeom>
        </p:spPr>
        <p:txBody>
          <a:bodyPr/>
          <a:lstStyle>
            <a:lvl1pPr>
              <a:defRPr sz="100">
                <a:noFill/>
              </a:defRPr>
            </a:lvl1pPr>
          </a:lstStyle>
          <a:p>
            <a:fld id="{451AD782-AC5E-4F7F-86D2-4D9E25478561}" type="datetime4">
              <a:rPr lang="en-GB" smtClean="0"/>
              <a:t>24 June 2025</a:t>
            </a:fld>
            <a:endParaRPr lang="en-GB" dirty="0"/>
          </a:p>
        </p:txBody>
      </p:sp>
      <p:sp>
        <p:nvSpPr>
          <p:cNvPr id="11" name="Footer Placeholder 8" hidden="1">
            <a:extLst>
              <a:ext uri="{FF2B5EF4-FFF2-40B4-BE49-F238E27FC236}">
                <a16:creationId xmlns:a16="http://schemas.microsoft.com/office/drawing/2014/main" id="{6DB35B2F-204D-4092-A860-94E70637BD46}"/>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2" name="Slide Number Placeholder 10" hidden="1">
            <a:extLst>
              <a:ext uri="{FF2B5EF4-FFF2-40B4-BE49-F238E27FC236}">
                <a16:creationId xmlns:a16="http://schemas.microsoft.com/office/drawing/2014/main" id="{1BEB41F5-194C-405C-8EDC-8C5E550FE046}"/>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grpSp>
        <p:nvGrpSpPr>
          <p:cNvPr id="22" name="Gruppe 21">
            <a:extLst>
              <a:ext uri="{FF2B5EF4-FFF2-40B4-BE49-F238E27FC236}">
                <a16:creationId xmlns:a16="http://schemas.microsoft.com/office/drawing/2014/main" id="{9487FB27-702A-6AE0-BBF0-D1EABEEAA383}"/>
              </a:ext>
            </a:extLst>
          </p:cNvPr>
          <p:cNvGrpSpPr/>
          <p:nvPr userDrawn="1"/>
        </p:nvGrpSpPr>
        <p:grpSpPr>
          <a:xfrm>
            <a:off x="0" y="-1"/>
            <a:ext cx="12193200" cy="6861600"/>
            <a:chOff x="0" y="-1"/>
            <a:chExt cx="12193200" cy="6861600"/>
          </a:xfrm>
        </p:grpSpPr>
        <p:sp>
          <p:nvSpPr>
            <p:cNvPr id="15" name="Background">
              <a:extLst>
                <a:ext uri="{FF2B5EF4-FFF2-40B4-BE49-F238E27FC236}">
                  <a16:creationId xmlns:a16="http://schemas.microsoft.com/office/drawing/2014/main" id="{8348FD8B-0210-A3F9-CF11-02E91FF90F60}"/>
                </a:ext>
              </a:extLst>
            </p:cNvPr>
            <p:cNvSpPr/>
            <p:nvPr userDrawn="1"/>
          </p:nvSpPr>
          <p:spPr>
            <a:xfrm>
              <a:off x="0" y="0"/>
              <a:ext cx="12193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1" name="Background right">
              <a:extLst>
                <a:ext uri="{FF2B5EF4-FFF2-40B4-BE49-F238E27FC236}">
                  <a16:creationId xmlns:a16="http://schemas.microsoft.com/office/drawing/2014/main" id="{7A94BDA8-BE85-6D3F-007C-3017CF8DDE51}"/>
                </a:ext>
              </a:extLst>
            </p:cNvPr>
            <p:cNvSpPr/>
            <p:nvPr userDrawn="1"/>
          </p:nvSpPr>
          <p:spPr>
            <a:xfrm>
              <a:off x="6184900" y="-1"/>
              <a:ext cx="6007100" cy="686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a-DK" sz="1600" noProof="0" dirty="0" err="1"/>
            </a:p>
          </p:txBody>
        </p:sp>
        <p:pic>
          <p:nvPicPr>
            <p:cNvPr id="20" name="Graphic svg">
              <a:extLst>
                <a:ext uri="{FF2B5EF4-FFF2-40B4-BE49-F238E27FC236}">
                  <a16:creationId xmlns:a16="http://schemas.microsoft.com/office/drawing/2014/main" id="{1FC25F4C-9FF3-83D3-E5F5-24B504E51C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0556" t="4172" r="21064"/>
            <a:stretch>
              <a:fillRect/>
            </a:stretch>
          </p:blipFill>
          <p:spPr>
            <a:xfrm>
              <a:off x="6184901" y="-1"/>
              <a:ext cx="6008299" cy="5225144"/>
            </a:xfrm>
            <a:custGeom>
              <a:avLst/>
              <a:gdLst>
                <a:gd name="connsiteX0" fmla="*/ 0 w 6008299"/>
                <a:gd name="connsiteY0" fmla="*/ 0 h 5225144"/>
                <a:gd name="connsiteX1" fmla="*/ 6008299 w 6008299"/>
                <a:gd name="connsiteY1" fmla="*/ 0 h 5225144"/>
                <a:gd name="connsiteX2" fmla="*/ 6008299 w 6008299"/>
                <a:gd name="connsiteY2" fmla="*/ 5225144 h 5225144"/>
                <a:gd name="connsiteX3" fmla="*/ 0 w 6008299"/>
                <a:gd name="connsiteY3" fmla="*/ 5225144 h 5225144"/>
              </a:gdLst>
              <a:ahLst/>
              <a:cxnLst>
                <a:cxn ang="0">
                  <a:pos x="connsiteX0" y="connsiteY0"/>
                </a:cxn>
                <a:cxn ang="0">
                  <a:pos x="connsiteX1" y="connsiteY1"/>
                </a:cxn>
                <a:cxn ang="0">
                  <a:pos x="connsiteX2" y="connsiteY2"/>
                </a:cxn>
                <a:cxn ang="0">
                  <a:pos x="connsiteX3" y="connsiteY3"/>
                </a:cxn>
              </a:cxnLst>
              <a:rect l="l" t="t" r="r" b="b"/>
              <a:pathLst>
                <a:path w="6008299" h="5225144">
                  <a:moveTo>
                    <a:pt x="0" y="0"/>
                  </a:moveTo>
                  <a:lnTo>
                    <a:pt x="6008299" y="0"/>
                  </a:lnTo>
                  <a:lnTo>
                    <a:pt x="6008299" y="5225144"/>
                  </a:lnTo>
                  <a:lnTo>
                    <a:pt x="0" y="5225144"/>
                  </a:lnTo>
                  <a:close/>
                </a:path>
              </a:pathLst>
            </a:custGeom>
          </p:spPr>
        </p:pic>
      </p:grpSp>
      <p:pic>
        <p:nvPicPr>
          <p:cNvPr id="14" name="Logo">
            <a:extLst>
              <a:ext uri="{FF2B5EF4-FFF2-40B4-BE49-F238E27FC236}">
                <a16:creationId xmlns:a16="http://schemas.microsoft.com/office/drawing/2014/main" id="{D51F788F-9022-53F0-2482-81902706E00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9938" y="6253163"/>
            <a:ext cx="1000125" cy="333375"/>
          </a:xfrm>
          <a:prstGeom prst="rect">
            <a:avLst/>
          </a:prstGeom>
        </p:spPr>
      </p:pic>
      <p:sp>
        <p:nvSpPr>
          <p:cNvPr id="2" name="Title 1"/>
          <p:cNvSpPr>
            <a:spLocks noGrp="1"/>
          </p:cNvSpPr>
          <p:nvPr>
            <p:ph type="ctrTitle" hasCustomPrompt="1"/>
          </p:nvPr>
        </p:nvSpPr>
        <p:spPr bwMode="white">
          <a:xfrm>
            <a:off x="269876" y="269875"/>
            <a:ext cx="4749799" cy="1416050"/>
          </a:xfrm>
        </p:spPr>
        <p:txBody>
          <a:bodyPr anchor="t"/>
          <a:lstStyle>
            <a:lvl1pPr algn="l">
              <a:defRPr sz="4400">
                <a:solidFill>
                  <a:schemeClr val="bg1"/>
                </a:solidFill>
              </a:defRPr>
            </a:lvl1pPr>
          </a:lstStyle>
          <a:p>
            <a:r>
              <a:rPr lang="en-GB" dirty="0"/>
              <a:t>Click to add title</a:t>
            </a:r>
          </a:p>
        </p:txBody>
      </p:sp>
      <p:sp>
        <p:nvSpPr>
          <p:cNvPr id="3" name="Subtitle 2"/>
          <p:cNvSpPr>
            <a:spLocks noGrp="1"/>
          </p:cNvSpPr>
          <p:nvPr>
            <p:ph type="subTitle" idx="1" hasCustomPrompt="1"/>
          </p:nvPr>
        </p:nvSpPr>
        <p:spPr bwMode="white">
          <a:xfrm>
            <a:off x="269876" y="1926431"/>
            <a:ext cx="4749799" cy="550069"/>
          </a:xfrm>
        </p:spPr>
        <p:txBody>
          <a:bodyPr/>
          <a:lstStyle>
            <a:lvl1pPr marL="0" indent="0" algn="l">
              <a:spcBef>
                <a:spcPts val="0"/>
              </a:spcBef>
              <a:buFont typeface="DFDS Sans Offc" panose="00000500000000000000" pitchFamily="2" charset="0"/>
              <a:buChar char="​"/>
              <a:defRPr sz="1600">
                <a:solidFill>
                  <a:schemeClr val="bg1"/>
                </a:solidFill>
              </a:defRPr>
            </a:lvl1pPr>
            <a:lvl2pPr marL="0" indent="0" algn="l">
              <a:spcAft>
                <a:spcPts val="600"/>
              </a:spcAft>
              <a:buFont typeface="DFDS Sans Offc" panose="00000500000000000000" pitchFamily="2" charset="0"/>
              <a:buChar char="​"/>
              <a:defRPr sz="1600" b="0">
                <a:solidFill>
                  <a:schemeClr val="bg1"/>
                </a:solidFill>
              </a:defRPr>
            </a:lvl2pPr>
            <a:lvl3pPr marL="0" indent="0" algn="l">
              <a:spcAft>
                <a:spcPts val="600"/>
              </a:spcAft>
              <a:buFont typeface="DFDS Sans Offc" panose="00000500000000000000" pitchFamily="2" charset="0"/>
              <a:buChar char="​"/>
              <a:defRPr sz="1600" b="0">
                <a:solidFill>
                  <a:schemeClr val="bg1"/>
                </a:solidFill>
              </a:defRPr>
            </a:lvl3pPr>
            <a:lvl4pPr marL="0" indent="0" algn="l">
              <a:spcAft>
                <a:spcPts val="600"/>
              </a:spcAft>
              <a:buFont typeface="DFDS Sans Offc" panose="00000500000000000000" pitchFamily="2" charset="0"/>
              <a:buChar char="​"/>
              <a:defRPr sz="1600" b="0">
                <a:solidFill>
                  <a:schemeClr val="bg1"/>
                </a:solidFill>
              </a:defRPr>
            </a:lvl4pPr>
            <a:lvl5pPr marL="0" indent="0" algn="l">
              <a:spcAft>
                <a:spcPts val="600"/>
              </a:spcAft>
              <a:buFont typeface="DFDS Sans Offc" panose="00000500000000000000" pitchFamily="2" charset="0"/>
              <a:buChar char="​"/>
              <a:defRPr sz="1600" b="0">
                <a:solidFill>
                  <a:schemeClr val="bg1"/>
                </a:solidFill>
              </a:defRPr>
            </a:lvl5pPr>
            <a:lvl6pPr marL="0" indent="0" algn="l">
              <a:spcAft>
                <a:spcPts val="600"/>
              </a:spcAft>
              <a:buFont typeface="DFDS Sans Offc" panose="00000500000000000000" pitchFamily="2" charset="0"/>
              <a:buChar char="​"/>
              <a:defRPr sz="1600" b="0">
                <a:solidFill>
                  <a:schemeClr val="bg1"/>
                </a:solidFill>
              </a:defRPr>
            </a:lvl6pPr>
            <a:lvl7pPr marL="0" indent="0" algn="l">
              <a:spcAft>
                <a:spcPts val="600"/>
              </a:spcAft>
              <a:buFont typeface="DFDS Sans Offc" panose="00000500000000000000" pitchFamily="2" charset="0"/>
              <a:buChar char="​"/>
              <a:defRPr sz="1600" b="0">
                <a:solidFill>
                  <a:schemeClr val="bg1"/>
                </a:solidFill>
              </a:defRPr>
            </a:lvl7pPr>
            <a:lvl8pPr marL="0" indent="0" algn="l">
              <a:spcAft>
                <a:spcPts val="600"/>
              </a:spcAft>
              <a:buFont typeface="DFDS Sans Offc" panose="00000500000000000000" pitchFamily="2" charset="0"/>
              <a:buChar char="​"/>
              <a:defRPr sz="1600" b="0">
                <a:solidFill>
                  <a:schemeClr val="bg1"/>
                </a:solidFill>
              </a:defRPr>
            </a:lvl8pPr>
            <a:lvl9pPr marL="0" indent="0" algn="l">
              <a:spcAft>
                <a:spcPts val="600"/>
              </a:spcAft>
              <a:buFont typeface="DFDS Sans Offc" panose="00000500000000000000" pitchFamily="2" charset="0"/>
              <a:buChar char="​"/>
              <a:defRPr sz="1600" b="0">
                <a:solidFill>
                  <a:schemeClr val="bg1"/>
                </a:solidFill>
              </a:defRPr>
            </a:lvl9pPr>
          </a:lstStyle>
          <a:p>
            <a:r>
              <a:rPr lang="en-GB" dirty="0"/>
              <a:t>Click to add subtitle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 level</a:t>
            </a:r>
          </a:p>
          <a:p>
            <a:pPr lvl="6"/>
            <a:r>
              <a:rPr lang="en-GB" noProof="0" dirty="0"/>
              <a:t>7 level</a:t>
            </a:r>
          </a:p>
          <a:p>
            <a:pPr lvl="7"/>
            <a:r>
              <a:rPr lang="en-GB" noProof="0" dirty="0"/>
              <a:t>8 level</a:t>
            </a:r>
          </a:p>
          <a:p>
            <a:pPr lvl="8"/>
            <a:r>
              <a:rPr lang="en-GB" noProof="0" dirty="0"/>
              <a:t>9 level</a:t>
            </a:r>
            <a:endParaRPr lang="en-GB" dirty="0"/>
          </a:p>
        </p:txBody>
      </p:sp>
    </p:spTree>
    <p:extLst>
      <p:ext uri="{BB962C8B-B14F-4D97-AF65-F5344CB8AC3E}">
        <p14:creationId xmlns:p14="http://schemas.microsoft.com/office/powerpoint/2010/main" val="25244943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DFDS SANS - EMBED" hidden="1">
            <a:extLst>
              <a:ext uri="{FF2B5EF4-FFF2-40B4-BE49-F238E27FC236}">
                <a16:creationId xmlns:a16="http://schemas.microsoft.com/office/drawing/2014/main" id="{90F4E23A-CE05-44C4-1941-E2DD1BFB6B15}"/>
              </a:ext>
            </a:extLst>
          </p:cNvPr>
          <p:cNvSpPr txBox="1"/>
          <p:nvPr userDrawn="1"/>
        </p:nvSpPr>
        <p:spPr>
          <a:xfrm>
            <a:off x="0" y="6858000"/>
            <a:ext cx="0" cy="861774"/>
          </a:xfrm>
          <a:prstGeom prst="rect">
            <a:avLst/>
          </a:prstGeom>
          <a:noFill/>
        </p:spPr>
        <p:txBody>
          <a:bodyPr wrap="square" lIns="0" tIns="0" rIns="0" bIns="0" rtlCol="0">
            <a:spAutoFit/>
          </a:bodyPr>
          <a:lstStyle/>
          <a:p>
            <a:pPr algn="l"/>
            <a:r>
              <a:rPr lang="en-GB" sz="100" dirty="0">
                <a:noFill/>
              </a:rPr>
              <a:t>DFDS SANS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b="1" dirty="0">
                <a:noFill/>
              </a:rPr>
              <a:t>DFDS SANS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i="1" dirty="0">
                <a:noFill/>
              </a:rPr>
              <a:t>DFDS SANS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b="1" i="1" dirty="0">
                <a:noFill/>
              </a:rPr>
              <a:t>DFDS SANS BOLDITALIC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 dirty="0">
              <a:no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 dirty="0">
              <a:noFill/>
            </a:endParaRPr>
          </a:p>
          <a:p>
            <a:pPr algn="l"/>
            <a:endParaRPr lang="en-GB" sz="100" dirty="0">
              <a:noFill/>
            </a:endParaRPr>
          </a:p>
          <a:p>
            <a:pPr algn="l"/>
            <a:endParaRPr lang="en-GB" sz="100" dirty="0" err="1">
              <a:noFill/>
            </a:endParaRPr>
          </a:p>
        </p:txBody>
      </p:sp>
      <p:sp>
        <p:nvSpPr>
          <p:cNvPr id="6" name="DFDS SANS MEDIUM - EMBED" hidden="1">
            <a:extLst>
              <a:ext uri="{FF2B5EF4-FFF2-40B4-BE49-F238E27FC236}">
                <a16:creationId xmlns:a16="http://schemas.microsoft.com/office/drawing/2014/main" id="{E8B95DE5-EEC7-F238-4B4B-AD9E002FF7C5}"/>
              </a:ext>
            </a:extLst>
          </p:cNvPr>
          <p:cNvSpPr txBox="1"/>
          <p:nvPr userDrawn="1"/>
        </p:nvSpPr>
        <p:spPr>
          <a:xfrm>
            <a:off x="0" y="6858000"/>
            <a:ext cx="0" cy="1231106"/>
          </a:xfrm>
          <a:prstGeom prst="rect">
            <a:avLst/>
          </a:prstGeom>
          <a:noFill/>
        </p:spPr>
        <p:txBody>
          <a:bodyPr wrap="square" lIns="0" tIns="0" rIns="0" bIns="0" rtlCol="0">
            <a:spAutoFit/>
          </a:bodyPr>
          <a:lstStyle/>
          <a:p>
            <a:pPr algn="l"/>
            <a:r>
              <a:rPr lang="en-GB" sz="100" dirty="0">
                <a:noFill/>
                <a:latin typeface="+mj-lt"/>
              </a:rPr>
              <a:t>DFDS SANS MEDIUM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b="1" dirty="0">
                <a:noFill/>
                <a:latin typeface="+mj-lt"/>
              </a:rPr>
              <a:t>DFDS SANS  MEDIUM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i="1" dirty="0">
                <a:noFill/>
                <a:latin typeface="+mj-lt"/>
              </a:rPr>
              <a:t>DFDS SANS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 b="1" i="1" dirty="0">
                <a:noFill/>
                <a:latin typeface="+mj-lt"/>
              </a:rPr>
              <a:t>DFDS SANS  MEDIUM BOLDITALIC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 dirty="0">
              <a:no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 dirty="0">
              <a:noFill/>
              <a:latin typeface="+mj-lt"/>
            </a:endParaRPr>
          </a:p>
          <a:p>
            <a:pPr algn="l"/>
            <a:endParaRPr lang="en-GB" sz="100" dirty="0">
              <a:noFill/>
              <a:latin typeface="+mj-lt"/>
            </a:endParaRPr>
          </a:p>
          <a:p>
            <a:pPr algn="l"/>
            <a:endParaRPr lang="en-GB" sz="100" dirty="0" err="1">
              <a:noFill/>
              <a:latin typeface="+mj-lt"/>
            </a:endParaRPr>
          </a:p>
        </p:txBody>
      </p:sp>
      <p:sp>
        <p:nvSpPr>
          <p:cNvPr id="18" name="Date Placeholder 17" hidden="1">
            <a:extLst>
              <a:ext uri="{FF2B5EF4-FFF2-40B4-BE49-F238E27FC236}">
                <a16:creationId xmlns:a16="http://schemas.microsoft.com/office/drawing/2014/main" id="{6E1F76A4-CF8D-8356-F247-93F6E3219DD8}"/>
              </a:ext>
            </a:extLst>
          </p:cNvPr>
          <p:cNvSpPr>
            <a:spLocks noGrp="1"/>
          </p:cNvSpPr>
          <p:nvPr>
            <p:ph type="dt" sz="half" idx="2"/>
          </p:nvPr>
        </p:nvSpPr>
        <p:spPr>
          <a:xfrm>
            <a:off x="0" y="6858000"/>
            <a:ext cx="0" cy="0"/>
          </a:xfrm>
          <a:prstGeom prst="rect">
            <a:avLst/>
          </a:prstGeom>
        </p:spPr>
        <p:txBody>
          <a:bodyPr vert="horz" lIns="0" tIns="0" rIns="0" bIns="0" rtlCol="0" anchor="ctr"/>
          <a:lstStyle>
            <a:lvl1pPr algn="l">
              <a:defRPr sz="100">
                <a:solidFill>
                  <a:schemeClr val="tx2"/>
                </a:solidFill>
              </a:defRPr>
            </a:lvl1pPr>
          </a:lstStyle>
          <a:p>
            <a:r>
              <a:rPr lang="en-GB" dirty="0"/>
              <a:t>.</a:t>
            </a:r>
          </a:p>
        </p:txBody>
      </p:sp>
      <p:sp>
        <p:nvSpPr>
          <p:cNvPr id="17" name="Footer logo">
            <a:extLst>
              <a:ext uri="{FF2B5EF4-FFF2-40B4-BE49-F238E27FC236}">
                <a16:creationId xmlns:a16="http://schemas.microsoft.com/office/drawing/2014/main" id="{E4A93C7D-A9D5-F7F4-6C37-CDC7C6820B3D}"/>
              </a:ext>
            </a:extLst>
          </p:cNvPr>
          <p:cNvSpPr>
            <a:spLocks noChangeAspect="1"/>
          </p:cNvSpPr>
          <p:nvPr/>
        </p:nvSpPr>
        <p:spPr>
          <a:xfrm>
            <a:off x="11634124" y="6504694"/>
            <a:ext cx="288000" cy="81844"/>
          </a:xfrm>
          <a:custGeom>
            <a:avLst/>
            <a:gdLst>
              <a:gd name="connsiteX0" fmla="*/ 109963 w 193596"/>
              <a:gd name="connsiteY0" fmla="*/ 11125 h 55016"/>
              <a:gd name="connsiteX1" fmla="*/ 109963 w 193596"/>
              <a:gd name="connsiteY1" fmla="*/ 43891 h 55016"/>
              <a:gd name="connsiteX2" fmla="*/ 118345 w 193596"/>
              <a:gd name="connsiteY2" fmla="*/ 43891 h 55016"/>
              <a:gd name="connsiteX3" fmla="*/ 133356 w 193596"/>
              <a:gd name="connsiteY3" fmla="*/ 27356 h 55016"/>
              <a:gd name="connsiteX4" fmla="*/ 118421 w 193596"/>
              <a:gd name="connsiteY4" fmla="*/ 11125 h 55016"/>
              <a:gd name="connsiteX5" fmla="*/ 11811 w 193596"/>
              <a:gd name="connsiteY5" fmla="*/ 11125 h 55016"/>
              <a:gd name="connsiteX6" fmla="*/ 11811 w 193596"/>
              <a:gd name="connsiteY6" fmla="*/ 43891 h 55016"/>
              <a:gd name="connsiteX7" fmla="*/ 20193 w 193596"/>
              <a:gd name="connsiteY7" fmla="*/ 43891 h 55016"/>
              <a:gd name="connsiteX8" fmla="*/ 35204 w 193596"/>
              <a:gd name="connsiteY8" fmla="*/ 27356 h 55016"/>
              <a:gd name="connsiteX9" fmla="*/ 20269 w 193596"/>
              <a:gd name="connsiteY9" fmla="*/ 11125 h 55016"/>
              <a:gd name="connsiteX10" fmla="*/ 98152 w 193596"/>
              <a:gd name="connsiteY10" fmla="*/ 838 h 55016"/>
              <a:gd name="connsiteX11" fmla="*/ 119564 w 193596"/>
              <a:gd name="connsiteY11" fmla="*/ 838 h 55016"/>
              <a:gd name="connsiteX12" fmla="*/ 145396 w 193596"/>
              <a:gd name="connsiteY12" fmla="*/ 27356 h 55016"/>
              <a:gd name="connsiteX13" fmla="*/ 119564 w 193596"/>
              <a:gd name="connsiteY13" fmla="*/ 54178 h 55016"/>
              <a:gd name="connsiteX14" fmla="*/ 98152 w 193596"/>
              <a:gd name="connsiteY14" fmla="*/ 54178 h 55016"/>
              <a:gd name="connsiteX15" fmla="*/ 55438 w 193596"/>
              <a:gd name="connsiteY15" fmla="*/ 838 h 55016"/>
              <a:gd name="connsiteX16" fmla="*/ 89728 w 193596"/>
              <a:gd name="connsiteY16" fmla="*/ 838 h 55016"/>
              <a:gd name="connsiteX17" fmla="*/ 89728 w 193596"/>
              <a:gd name="connsiteY17" fmla="*/ 11049 h 55016"/>
              <a:gd name="connsiteX18" fmla="*/ 67249 w 193596"/>
              <a:gd name="connsiteY18" fmla="*/ 11049 h 55016"/>
              <a:gd name="connsiteX19" fmla="*/ 67249 w 193596"/>
              <a:gd name="connsiteY19" fmla="*/ 23774 h 55016"/>
              <a:gd name="connsiteX20" fmla="*/ 89042 w 193596"/>
              <a:gd name="connsiteY20" fmla="*/ 23774 h 55016"/>
              <a:gd name="connsiteX21" fmla="*/ 89042 w 193596"/>
              <a:gd name="connsiteY21" fmla="*/ 33909 h 55016"/>
              <a:gd name="connsiteX22" fmla="*/ 67249 w 193596"/>
              <a:gd name="connsiteY22" fmla="*/ 33909 h 55016"/>
              <a:gd name="connsiteX23" fmla="*/ 67249 w 193596"/>
              <a:gd name="connsiteY23" fmla="*/ 54178 h 55016"/>
              <a:gd name="connsiteX24" fmla="*/ 55438 w 193596"/>
              <a:gd name="connsiteY24" fmla="*/ 54178 h 55016"/>
              <a:gd name="connsiteX25" fmla="*/ 0 w 193596"/>
              <a:gd name="connsiteY25" fmla="*/ 838 h 55016"/>
              <a:gd name="connsiteX26" fmla="*/ 21412 w 193596"/>
              <a:gd name="connsiteY26" fmla="*/ 838 h 55016"/>
              <a:gd name="connsiteX27" fmla="*/ 47244 w 193596"/>
              <a:gd name="connsiteY27" fmla="*/ 27356 h 55016"/>
              <a:gd name="connsiteX28" fmla="*/ 21412 w 193596"/>
              <a:gd name="connsiteY28" fmla="*/ 54178 h 55016"/>
              <a:gd name="connsiteX29" fmla="*/ 0 w 193596"/>
              <a:gd name="connsiteY29" fmla="*/ 54178 h 55016"/>
              <a:gd name="connsiteX30" fmla="*/ 172031 w 193596"/>
              <a:gd name="connsiteY30" fmla="*/ 0 h 55016"/>
              <a:gd name="connsiteX31" fmla="*/ 192605 w 193596"/>
              <a:gd name="connsiteY31" fmla="*/ 16459 h 55016"/>
              <a:gd name="connsiteX32" fmla="*/ 180642 w 193596"/>
              <a:gd name="connsiteY32" fmla="*/ 16459 h 55016"/>
              <a:gd name="connsiteX33" fmla="*/ 172031 w 193596"/>
              <a:gd name="connsiteY33" fmla="*/ 9982 h 55016"/>
              <a:gd name="connsiteX34" fmla="*/ 163725 w 193596"/>
              <a:gd name="connsiteY34" fmla="*/ 15545 h 55016"/>
              <a:gd name="connsiteX35" fmla="*/ 170202 w 193596"/>
              <a:gd name="connsiteY35" fmla="*/ 20803 h 55016"/>
              <a:gd name="connsiteX36" fmla="*/ 178127 w 193596"/>
              <a:gd name="connsiteY36" fmla="*/ 22327 h 55016"/>
              <a:gd name="connsiteX37" fmla="*/ 193596 w 193596"/>
              <a:gd name="connsiteY37" fmla="*/ 38176 h 55016"/>
              <a:gd name="connsiteX38" fmla="*/ 172793 w 193596"/>
              <a:gd name="connsiteY38" fmla="*/ 55016 h 55016"/>
              <a:gd name="connsiteX39" fmla="*/ 151000 w 193596"/>
              <a:gd name="connsiteY39" fmla="*/ 37871 h 55016"/>
              <a:gd name="connsiteX40" fmla="*/ 162963 w 193596"/>
              <a:gd name="connsiteY40" fmla="*/ 37871 h 55016"/>
              <a:gd name="connsiteX41" fmla="*/ 172717 w 193596"/>
              <a:gd name="connsiteY41" fmla="*/ 45034 h 55016"/>
              <a:gd name="connsiteX42" fmla="*/ 181632 w 193596"/>
              <a:gd name="connsiteY42" fmla="*/ 38862 h 55016"/>
              <a:gd name="connsiteX43" fmla="*/ 174774 w 193596"/>
              <a:gd name="connsiteY43" fmla="*/ 32918 h 55016"/>
              <a:gd name="connsiteX44" fmla="*/ 167078 w 193596"/>
              <a:gd name="connsiteY44" fmla="*/ 31471 h 55016"/>
              <a:gd name="connsiteX45" fmla="*/ 151686 w 193596"/>
              <a:gd name="connsiteY45" fmla="*/ 16078 h 55016"/>
              <a:gd name="connsiteX46" fmla="*/ 172031 w 193596"/>
              <a:gd name="connsiteY46" fmla="*/ 0 h 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96" h="55016">
                <a:moveTo>
                  <a:pt x="109963" y="11125"/>
                </a:moveTo>
                <a:lnTo>
                  <a:pt x="109963" y="43891"/>
                </a:lnTo>
                <a:lnTo>
                  <a:pt x="118345" y="43891"/>
                </a:lnTo>
                <a:cubicBezTo>
                  <a:pt x="126498" y="43891"/>
                  <a:pt x="133356" y="38786"/>
                  <a:pt x="133356" y="27356"/>
                </a:cubicBezTo>
                <a:cubicBezTo>
                  <a:pt x="133356" y="16611"/>
                  <a:pt x="127032" y="11125"/>
                  <a:pt x="118421" y="11125"/>
                </a:cubicBezTo>
                <a:close/>
                <a:moveTo>
                  <a:pt x="11811" y="11125"/>
                </a:moveTo>
                <a:lnTo>
                  <a:pt x="11811" y="43891"/>
                </a:lnTo>
                <a:lnTo>
                  <a:pt x="20193" y="43891"/>
                </a:lnTo>
                <a:cubicBezTo>
                  <a:pt x="28346" y="43891"/>
                  <a:pt x="35204" y="38786"/>
                  <a:pt x="35204" y="27356"/>
                </a:cubicBezTo>
                <a:cubicBezTo>
                  <a:pt x="35204" y="16611"/>
                  <a:pt x="28880" y="11125"/>
                  <a:pt x="20269" y="11125"/>
                </a:cubicBezTo>
                <a:close/>
                <a:moveTo>
                  <a:pt x="98152" y="838"/>
                </a:moveTo>
                <a:lnTo>
                  <a:pt x="119564" y="838"/>
                </a:lnTo>
                <a:cubicBezTo>
                  <a:pt x="135338" y="838"/>
                  <a:pt x="145396" y="11582"/>
                  <a:pt x="145396" y="27356"/>
                </a:cubicBezTo>
                <a:cubicBezTo>
                  <a:pt x="145396" y="43434"/>
                  <a:pt x="135338" y="54178"/>
                  <a:pt x="119564" y="54178"/>
                </a:cubicBezTo>
                <a:lnTo>
                  <a:pt x="98152" y="54178"/>
                </a:lnTo>
                <a:close/>
                <a:moveTo>
                  <a:pt x="55438" y="838"/>
                </a:moveTo>
                <a:lnTo>
                  <a:pt x="89728" y="838"/>
                </a:lnTo>
                <a:lnTo>
                  <a:pt x="89728" y="11049"/>
                </a:lnTo>
                <a:lnTo>
                  <a:pt x="67249" y="11049"/>
                </a:lnTo>
                <a:lnTo>
                  <a:pt x="67249" y="23774"/>
                </a:lnTo>
                <a:lnTo>
                  <a:pt x="89042" y="23774"/>
                </a:lnTo>
                <a:lnTo>
                  <a:pt x="89042" y="33909"/>
                </a:lnTo>
                <a:lnTo>
                  <a:pt x="67249" y="33909"/>
                </a:lnTo>
                <a:lnTo>
                  <a:pt x="67249" y="54178"/>
                </a:lnTo>
                <a:lnTo>
                  <a:pt x="55438" y="54178"/>
                </a:lnTo>
                <a:close/>
                <a:moveTo>
                  <a:pt x="0" y="838"/>
                </a:moveTo>
                <a:lnTo>
                  <a:pt x="21412" y="838"/>
                </a:lnTo>
                <a:cubicBezTo>
                  <a:pt x="37186" y="838"/>
                  <a:pt x="47244" y="11582"/>
                  <a:pt x="47244" y="27356"/>
                </a:cubicBezTo>
                <a:cubicBezTo>
                  <a:pt x="47244" y="43434"/>
                  <a:pt x="37186" y="54178"/>
                  <a:pt x="21412" y="54178"/>
                </a:cubicBezTo>
                <a:lnTo>
                  <a:pt x="0" y="54178"/>
                </a:lnTo>
                <a:close/>
                <a:moveTo>
                  <a:pt x="172031" y="0"/>
                </a:moveTo>
                <a:cubicBezTo>
                  <a:pt x="183614" y="0"/>
                  <a:pt x="191538" y="6629"/>
                  <a:pt x="192605" y="16459"/>
                </a:cubicBezTo>
                <a:lnTo>
                  <a:pt x="180642" y="16459"/>
                </a:lnTo>
                <a:cubicBezTo>
                  <a:pt x="179727" y="12421"/>
                  <a:pt x="177213" y="9982"/>
                  <a:pt x="172031" y="9982"/>
                </a:cubicBezTo>
                <a:cubicBezTo>
                  <a:pt x="167764" y="9982"/>
                  <a:pt x="163725" y="11659"/>
                  <a:pt x="163725" y="15545"/>
                </a:cubicBezTo>
                <a:cubicBezTo>
                  <a:pt x="163725" y="18517"/>
                  <a:pt x="166164" y="19964"/>
                  <a:pt x="170202" y="20803"/>
                </a:cubicBezTo>
                <a:lnTo>
                  <a:pt x="178127" y="22327"/>
                </a:lnTo>
                <a:cubicBezTo>
                  <a:pt x="187805" y="24155"/>
                  <a:pt x="193596" y="29489"/>
                  <a:pt x="193596" y="38176"/>
                </a:cubicBezTo>
                <a:cubicBezTo>
                  <a:pt x="193596" y="49454"/>
                  <a:pt x="183842" y="55016"/>
                  <a:pt x="172793" y="55016"/>
                </a:cubicBezTo>
                <a:cubicBezTo>
                  <a:pt x="159839" y="55016"/>
                  <a:pt x="152219" y="47701"/>
                  <a:pt x="151000" y="37871"/>
                </a:cubicBezTo>
                <a:lnTo>
                  <a:pt x="162963" y="37871"/>
                </a:lnTo>
                <a:cubicBezTo>
                  <a:pt x="163649" y="42367"/>
                  <a:pt x="167383" y="45034"/>
                  <a:pt x="172717" y="45034"/>
                </a:cubicBezTo>
                <a:cubicBezTo>
                  <a:pt x="177365" y="45034"/>
                  <a:pt x="181632" y="43053"/>
                  <a:pt x="181632" y="38862"/>
                </a:cubicBezTo>
                <a:cubicBezTo>
                  <a:pt x="181632" y="35738"/>
                  <a:pt x="179194" y="33757"/>
                  <a:pt x="174774" y="32918"/>
                </a:cubicBezTo>
                <a:lnTo>
                  <a:pt x="167078" y="31471"/>
                </a:lnTo>
                <a:cubicBezTo>
                  <a:pt x="158010" y="29947"/>
                  <a:pt x="151686" y="24841"/>
                  <a:pt x="151686" y="16078"/>
                </a:cubicBezTo>
                <a:cubicBezTo>
                  <a:pt x="151686" y="5105"/>
                  <a:pt x="161820" y="0"/>
                  <a:pt x="172031" y="0"/>
                </a:cubicBezTo>
                <a:close/>
              </a:path>
            </a:pathLst>
          </a:custGeom>
          <a:solidFill>
            <a:srgbClr val="002B45"/>
          </a:solidFill>
          <a:ln w="9525" cap="flat">
            <a:noFill/>
            <a:prstDash val="solid"/>
            <a:miter/>
          </a:ln>
        </p:spPr>
        <p:txBody>
          <a:bodyPr rtlCol="0" anchor="ctr"/>
          <a:lstStyle/>
          <a:p>
            <a:endParaRPr lang="en-GB" dirty="0"/>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6700" y="269875"/>
            <a:ext cx="8696325" cy="930275"/>
          </a:xfrm>
          <a:prstGeom prst="rect">
            <a:avLst/>
          </a:prstGeom>
        </p:spPr>
        <p:txBody>
          <a:bodyPr vert="horz" lIns="0" tIns="0" rIns="0" bIns="0" rtlCol="0" anchor="t" anchorCtr="0">
            <a:noAutofit/>
          </a:bodyPr>
          <a:lstStyle/>
          <a:p>
            <a:r>
              <a:rPr lang="en-GB" dirty="0"/>
              <a:t>Click to add title</a:t>
            </a:r>
          </a:p>
        </p:txBody>
      </p:sp>
      <p:sp>
        <p:nvSpPr>
          <p:cNvPr id="3" name="Text Placeholder 2"/>
          <p:cNvSpPr>
            <a:spLocks noGrp="1"/>
          </p:cNvSpPr>
          <p:nvPr>
            <p:ph type="body" idx="1"/>
          </p:nvPr>
        </p:nvSpPr>
        <p:spPr>
          <a:xfrm>
            <a:off x="269875" y="2778826"/>
            <a:ext cx="11652249" cy="3361624"/>
          </a:xfrm>
          <a:prstGeom prst="rect">
            <a:avLst/>
          </a:prstGeom>
        </p:spPr>
        <p:txBody>
          <a:bodyPr vert="horz" lIns="0" tIns="0" rIns="0" bIns="0" rtlCol="0">
            <a:noAutofit/>
          </a:bodyPr>
          <a:lstStyle/>
          <a:p>
            <a:pPr lvl="0"/>
            <a:r>
              <a:rPr lang="en-GB" noProof="0" dirty="0"/>
              <a:t>Level 1                                                                                                                                                                                                                                 Press ENTER then TAB to view next text style                                                                                                                                                             Press SHIFT+TAB to view previous text style</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1750218" y="6431280"/>
            <a:ext cx="5241131" cy="180000"/>
          </a:xfrm>
          <a:prstGeom prst="rect">
            <a:avLst/>
          </a:prstGeom>
        </p:spPr>
        <p:txBody>
          <a:bodyPr vert="horz" lIns="0" tIns="126000" rIns="0" bIns="0" rtlCol="0" anchor="b" anchorCtr="0"/>
          <a:lstStyle>
            <a:lvl1pPr algn="l">
              <a:defRPr sz="800">
                <a:solidFill>
                  <a:schemeClr val="accent1"/>
                </a:solidFill>
              </a:defRPr>
            </a:lvl1pPr>
          </a:lstStyle>
          <a:p>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269875" y="6431279"/>
            <a:ext cx="269875" cy="180000"/>
          </a:xfrm>
          <a:prstGeom prst="rect">
            <a:avLst/>
          </a:prstGeom>
        </p:spPr>
        <p:txBody>
          <a:bodyPr vert="horz" lIns="0" tIns="126000" rIns="0" bIns="0" rtlCol="0" anchor="b" anchorCtr="0"/>
          <a:lstStyle>
            <a:lvl1pPr algn="l">
              <a:defRPr sz="800">
                <a:solidFill>
                  <a:schemeClr val="accent1"/>
                </a:solid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821" r:id="rId2"/>
    <p:sldLayoutId id="2147483802" r:id="rId3"/>
    <p:sldLayoutId id="2147483822" r:id="rId4"/>
    <p:sldLayoutId id="2147483803" r:id="rId5"/>
    <p:sldLayoutId id="2147483823" r:id="rId6"/>
    <p:sldLayoutId id="2147483804" r:id="rId7"/>
    <p:sldLayoutId id="2147483824" r:id="rId8"/>
    <p:sldLayoutId id="2147483796" r:id="rId9"/>
    <p:sldLayoutId id="2147483805" r:id="rId10"/>
    <p:sldLayoutId id="2147483806" r:id="rId11"/>
    <p:sldLayoutId id="2147483807" r:id="rId12"/>
    <p:sldLayoutId id="2147483825" r:id="rId13"/>
    <p:sldLayoutId id="2147483737" r:id="rId14"/>
    <p:sldLayoutId id="2147483808" r:id="rId15"/>
    <p:sldLayoutId id="2147483828" r:id="rId16"/>
    <p:sldLayoutId id="2147483732" r:id="rId17"/>
    <p:sldLayoutId id="2147483755" r:id="rId18"/>
    <p:sldLayoutId id="2147483772" r:id="rId19"/>
    <p:sldLayoutId id="2147483809" r:id="rId20"/>
    <p:sldLayoutId id="2147483810" r:id="rId21"/>
    <p:sldLayoutId id="2147483811" r:id="rId22"/>
    <p:sldLayoutId id="2147483812" r:id="rId23"/>
    <p:sldLayoutId id="2147483813" r:id="rId24"/>
    <p:sldLayoutId id="2147483814" r:id="rId25"/>
    <p:sldLayoutId id="2147483816" r:id="rId26"/>
    <p:sldLayoutId id="2147483815" r:id="rId27"/>
    <p:sldLayoutId id="2147483743" r:id="rId28"/>
    <p:sldLayoutId id="2147483817" r:id="rId29"/>
    <p:sldLayoutId id="2147483818" r:id="rId30"/>
    <p:sldLayoutId id="2147483819" r:id="rId31"/>
    <p:sldLayoutId id="2147483744" r:id="rId32"/>
    <p:sldLayoutId id="2147483798" r:id="rId33"/>
    <p:sldLayoutId id="2147483820" r:id="rId34"/>
    <p:sldLayoutId id="2147483775" r:id="rId35"/>
    <p:sldLayoutId id="2147483826" r:id="rId36"/>
    <p:sldLayoutId id="2147483827" r:id="rId37"/>
    <p:sldLayoutId id="2147483751" r:id="rId38"/>
  </p:sldLayoutIdLst>
  <p:hf hdr="0" dt="0"/>
  <p:txStyles>
    <p:titleStyle>
      <a:lvl1pPr algn="l" defTabSz="914400" rtl="0" eaLnBrk="1" latinLnBrk="0" hangingPunct="1">
        <a:lnSpc>
          <a:spcPct val="100000"/>
        </a:lnSpc>
        <a:spcBef>
          <a:spcPct val="0"/>
        </a:spcBef>
        <a:buNone/>
        <a:defRPr sz="3000" kern="1200">
          <a:solidFill>
            <a:schemeClr val="tx2"/>
          </a:solidFill>
          <a:latin typeface="+mj-lt"/>
          <a:ea typeface="+mj-ea"/>
          <a:cs typeface="+mj-cs"/>
        </a:defRPr>
      </a:lvl1pPr>
    </p:titleStyle>
    <p:bodyStyle>
      <a:lvl1pPr marL="180000" indent="-180000" algn="l" defTabSz="914400" rtl="0" eaLnBrk="1" latinLnBrk="0" hangingPunct="1">
        <a:lnSpc>
          <a:spcPct val="90000"/>
        </a:lnSpc>
        <a:spcBef>
          <a:spcPts val="0"/>
        </a:spcBef>
        <a:spcAft>
          <a:spcPts val="600"/>
        </a:spcAft>
        <a:buFont typeface="DFDS Sans Offc" panose="00000500000000000000" pitchFamily="2" charset="0"/>
        <a:buChar char="•"/>
        <a:defRPr sz="1600" b="0" kern="1200">
          <a:solidFill>
            <a:schemeClr val="tx2"/>
          </a:solidFill>
          <a:latin typeface="+mn-lt"/>
          <a:ea typeface="+mn-ea"/>
          <a:cs typeface="+mn-cs"/>
        </a:defRPr>
      </a:lvl1pPr>
      <a:lvl2pPr marL="360000" indent="-180000" algn="l" defTabSz="914400" rtl="0" eaLnBrk="1" latinLnBrk="0" hangingPunct="1">
        <a:lnSpc>
          <a:spcPct val="90000"/>
        </a:lnSpc>
        <a:spcBef>
          <a:spcPts val="0"/>
        </a:spcBef>
        <a:spcAft>
          <a:spcPts val="600"/>
        </a:spcAft>
        <a:buFont typeface="DFDS Sans Offc" panose="00000500000000000000" pitchFamily="2" charset="0"/>
        <a:buChar char="•"/>
        <a:defRPr sz="1400" b="0" kern="1200">
          <a:solidFill>
            <a:schemeClr val="tx2"/>
          </a:solidFill>
          <a:latin typeface="+mn-lt"/>
          <a:ea typeface="+mn-ea"/>
          <a:cs typeface="+mn-cs"/>
        </a:defRPr>
      </a:lvl2pPr>
      <a:lvl3pPr marL="0" indent="0" algn="l" defTabSz="914400" rtl="0" eaLnBrk="1" latinLnBrk="0" hangingPunct="1">
        <a:lnSpc>
          <a:spcPct val="90000"/>
        </a:lnSpc>
        <a:spcBef>
          <a:spcPts val="0"/>
        </a:spcBef>
        <a:spcAft>
          <a:spcPts val="600"/>
        </a:spcAft>
        <a:buFont typeface="DFDS Sans Offc" panose="00000500000000000000" pitchFamily="2" charset="0"/>
        <a:buChar char="​"/>
        <a:defRPr sz="1200" b="0" kern="1200">
          <a:solidFill>
            <a:schemeClr val="tx2"/>
          </a:solidFill>
          <a:latin typeface="+mn-lt"/>
          <a:ea typeface="+mn-ea"/>
          <a:cs typeface="+mn-cs"/>
        </a:defRPr>
      </a:lvl3pPr>
      <a:lvl4pPr marL="0" indent="-180000" algn="l" defTabSz="914400" rtl="0" eaLnBrk="1" latinLnBrk="0" hangingPunct="1">
        <a:lnSpc>
          <a:spcPct val="90000"/>
        </a:lnSpc>
        <a:spcBef>
          <a:spcPts val="0"/>
        </a:spcBef>
        <a:spcAft>
          <a:spcPts val="600"/>
        </a:spcAft>
        <a:buFont typeface="DFDS Sans Offc" panose="00000500000000000000" pitchFamily="2" charset="0"/>
        <a:buChar char="•"/>
        <a:defRPr sz="1600" b="0" kern="1200">
          <a:solidFill>
            <a:schemeClr val="tx2"/>
          </a:solidFill>
          <a:latin typeface="+mn-lt"/>
          <a:ea typeface="+mn-ea"/>
          <a:cs typeface="+mn-cs"/>
        </a:defRPr>
      </a:lvl4pPr>
      <a:lvl5pPr marL="540000" indent="-180000" algn="l" defTabSz="914400" rtl="0" eaLnBrk="1" latinLnBrk="0" hangingPunct="1">
        <a:lnSpc>
          <a:spcPct val="90000"/>
        </a:lnSpc>
        <a:spcBef>
          <a:spcPts val="0"/>
        </a:spcBef>
        <a:spcAft>
          <a:spcPts val="600"/>
        </a:spcAft>
        <a:buFont typeface="DFDS Sans Offc" panose="00000500000000000000" pitchFamily="2" charset="0"/>
        <a:buChar char="•"/>
        <a:tabLst/>
        <a:defRPr sz="1400" b="0" kern="1200">
          <a:solidFill>
            <a:schemeClr val="tx2"/>
          </a:solidFill>
          <a:latin typeface="+mn-lt"/>
          <a:ea typeface="+mn-ea"/>
          <a:cs typeface="+mn-cs"/>
        </a:defRPr>
      </a:lvl5pPr>
      <a:lvl6pPr marL="0" indent="0" algn="l" defTabSz="914400" rtl="0" eaLnBrk="1" latinLnBrk="0" hangingPunct="1">
        <a:lnSpc>
          <a:spcPct val="90000"/>
        </a:lnSpc>
        <a:spcBef>
          <a:spcPts val="0"/>
        </a:spcBef>
        <a:spcAft>
          <a:spcPts val="600"/>
        </a:spcAft>
        <a:buFont typeface="DFDS Sans Offc" panose="00000500000000000000" pitchFamily="2" charset="0"/>
        <a:buChar char="​"/>
        <a:defRPr sz="1200" b="0" kern="1200">
          <a:solidFill>
            <a:schemeClr val="tx2"/>
          </a:solidFill>
          <a:latin typeface="+mn-lt"/>
          <a:ea typeface="+mn-ea"/>
          <a:cs typeface="+mn-cs"/>
        </a:defRPr>
      </a:lvl6pPr>
      <a:lvl7pPr marL="180000" indent="-180000" algn="l" defTabSz="914400" rtl="0" eaLnBrk="1" latinLnBrk="0" hangingPunct="1">
        <a:lnSpc>
          <a:spcPct val="90000"/>
        </a:lnSpc>
        <a:spcBef>
          <a:spcPts val="0"/>
        </a:spcBef>
        <a:spcAft>
          <a:spcPts val="600"/>
        </a:spcAft>
        <a:buFont typeface="DFDS Sans Offc" panose="00000500000000000000" pitchFamily="2" charset="0"/>
        <a:buChar char="•"/>
        <a:defRPr sz="1600" b="0" kern="1200" baseline="0">
          <a:solidFill>
            <a:schemeClr val="tx2"/>
          </a:solidFill>
          <a:latin typeface="+mn-lt"/>
          <a:ea typeface="+mn-ea"/>
          <a:cs typeface="+mn-cs"/>
        </a:defRPr>
      </a:lvl7pPr>
      <a:lvl8pPr marL="360000" indent="-180000" algn="l" defTabSz="914400" rtl="0" eaLnBrk="1" latinLnBrk="0" hangingPunct="1">
        <a:lnSpc>
          <a:spcPct val="90000"/>
        </a:lnSpc>
        <a:spcBef>
          <a:spcPts val="0"/>
        </a:spcBef>
        <a:spcAft>
          <a:spcPts val="600"/>
        </a:spcAft>
        <a:buFont typeface="DFDS Sans Offc" panose="00000500000000000000" pitchFamily="2" charset="0"/>
        <a:buChar char="•"/>
        <a:defRPr sz="1400" b="0" kern="1200">
          <a:solidFill>
            <a:schemeClr val="tx2"/>
          </a:solidFill>
          <a:latin typeface="+mn-lt"/>
          <a:ea typeface="+mn-ea"/>
          <a:cs typeface="+mn-cs"/>
        </a:defRPr>
      </a:lvl8pPr>
      <a:lvl9pPr marL="0" indent="0" algn="l" defTabSz="914400" rtl="0" eaLnBrk="1" latinLnBrk="0" hangingPunct="1">
        <a:lnSpc>
          <a:spcPct val="90000"/>
        </a:lnSpc>
        <a:spcBef>
          <a:spcPts val="0"/>
        </a:spcBef>
        <a:spcAft>
          <a:spcPts val="0"/>
        </a:spcAft>
        <a:buFont typeface="DFDS Sans Offc" panose="00000500000000000000" pitchFamily="2" charset="0"/>
        <a:buChar char="​"/>
        <a:defRPr sz="1200" b="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170" userDrawn="1">
          <p15:clr>
            <a:srgbClr val="A4A4A4"/>
          </p15:clr>
        </p15:guide>
        <p15:guide id="6" pos="677" userDrawn="1">
          <p15:clr>
            <a:srgbClr val="A4A4A4"/>
          </p15:clr>
        </p15:guide>
        <p15:guide id="7" orient="horz" pos="170" userDrawn="1">
          <p15:clr>
            <a:srgbClr val="A4A4A4"/>
          </p15:clr>
        </p15:guide>
        <p15:guide id="8" orient="horz" pos="4149" userDrawn="1">
          <p15:clr>
            <a:srgbClr val="A4A4A4"/>
          </p15:clr>
        </p15:guide>
        <p15:guide id="9" pos="791" userDrawn="1">
          <p15:clr>
            <a:srgbClr val="A4A4A4"/>
          </p15:clr>
        </p15:guide>
        <p15:guide id="10" pos="1298" userDrawn="1">
          <p15:clr>
            <a:srgbClr val="A4A4A4"/>
          </p15:clr>
        </p15:guide>
        <p15:guide id="11" pos="1412" userDrawn="1">
          <p15:clr>
            <a:srgbClr val="A4A4A4"/>
          </p15:clr>
        </p15:guide>
        <p15:guide id="12" pos="1920" userDrawn="1">
          <p15:clr>
            <a:srgbClr val="A4A4A4"/>
          </p15:clr>
        </p15:guide>
        <p15:guide id="13" pos="2033" userDrawn="1">
          <p15:clr>
            <a:srgbClr val="A4A4A4"/>
          </p15:clr>
        </p15:guide>
        <p15:guide id="14" pos="2541" userDrawn="1">
          <p15:clr>
            <a:srgbClr val="A4A4A4"/>
          </p15:clr>
        </p15:guide>
        <p15:guide id="15" pos="2654" userDrawn="1">
          <p15:clr>
            <a:srgbClr val="A4A4A4"/>
          </p15:clr>
        </p15:guide>
        <p15:guide id="16" pos="3162" userDrawn="1">
          <p15:clr>
            <a:srgbClr val="A4A4A4"/>
          </p15:clr>
        </p15:guide>
        <p15:guide id="17" pos="3275" userDrawn="1">
          <p15:clr>
            <a:srgbClr val="A4A4A4"/>
          </p15:clr>
        </p15:guide>
        <p15:guide id="18" pos="3783" userDrawn="1">
          <p15:clr>
            <a:srgbClr val="A4A4A4"/>
          </p15:clr>
        </p15:guide>
        <p15:guide id="19" pos="3896" userDrawn="1">
          <p15:clr>
            <a:srgbClr val="A4A4A4"/>
          </p15:clr>
        </p15:guide>
        <p15:guide id="20" pos="4404" userDrawn="1">
          <p15:clr>
            <a:srgbClr val="A4A4A4"/>
          </p15:clr>
        </p15:guide>
        <p15:guide id="21" pos="4517" userDrawn="1">
          <p15:clr>
            <a:srgbClr val="A4A4A4"/>
          </p15:clr>
        </p15:guide>
        <p15:guide id="22" pos="5025" userDrawn="1">
          <p15:clr>
            <a:srgbClr val="A4A4A4"/>
          </p15:clr>
        </p15:guide>
        <p15:guide id="23" pos="5138" userDrawn="1">
          <p15:clr>
            <a:srgbClr val="A4A4A4"/>
          </p15:clr>
        </p15:guide>
        <p15:guide id="24" pos="5646" userDrawn="1">
          <p15:clr>
            <a:srgbClr val="A4A4A4"/>
          </p15:clr>
        </p15:guide>
        <p15:guide id="25" pos="5760" userDrawn="1">
          <p15:clr>
            <a:srgbClr val="A4A4A4"/>
          </p15:clr>
        </p15:guide>
        <p15:guide id="26" pos="6267" userDrawn="1">
          <p15:clr>
            <a:srgbClr val="A4A4A4"/>
          </p15:clr>
        </p15:guide>
        <p15:guide id="27" pos="6381" userDrawn="1">
          <p15:clr>
            <a:srgbClr val="A4A4A4"/>
          </p15:clr>
        </p15:guide>
        <p15:guide id="28" pos="6888" userDrawn="1">
          <p15:clr>
            <a:srgbClr val="A4A4A4"/>
          </p15:clr>
        </p15:guide>
        <p15:guide id="29" pos="7002" userDrawn="1">
          <p15:clr>
            <a:srgbClr val="A4A4A4"/>
          </p15:clr>
        </p15:guide>
        <p15:guide id="30" pos="7509" userDrawn="1">
          <p15:clr>
            <a:srgbClr val="A4A4A4"/>
          </p15:clr>
        </p15:guide>
        <p15:guide id="31" orient="horz" pos="386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8007E78-5623-208F-F67E-AEF9F96E0D45}"/>
              </a:ext>
            </a:extLst>
          </p:cNvPr>
          <p:cNvPicPr>
            <a:picLocks noGrp="1" noChangeAspect="1"/>
          </p:cNvPicPr>
          <p:nvPr>
            <p:ph type="pic" sz="quarter" idx="18"/>
          </p:nvPr>
        </p:nvPicPr>
        <p:blipFill>
          <a:blip r:embed="rId2"/>
          <a:srcRect t="7813" b="7813"/>
          <a:stretch>
            <a:fillRect/>
          </a:stretch>
        </p:blipFill>
        <p:spPr/>
      </p:pic>
      <p:sp>
        <p:nvSpPr>
          <p:cNvPr id="11" name="Titel 10">
            <a:extLst>
              <a:ext uri="{FF2B5EF4-FFF2-40B4-BE49-F238E27FC236}">
                <a16:creationId xmlns:a16="http://schemas.microsoft.com/office/drawing/2014/main" id="{814A5E49-7D10-88DB-FC75-6400EFDFCD9E}"/>
              </a:ext>
            </a:extLst>
          </p:cNvPr>
          <p:cNvSpPr>
            <a:spLocks noGrp="1"/>
          </p:cNvSpPr>
          <p:nvPr>
            <p:ph type="ctrTitle"/>
          </p:nvPr>
        </p:nvSpPr>
        <p:spPr>
          <a:xfrm>
            <a:off x="269876" y="271462"/>
            <a:ext cx="11604968" cy="2409954"/>
          </a:xfrm>
        </p:spPr>
        <p:txBody>
          <a:bodyPr/>
          <a:lstStyle/>
          <a:p>
            <a:r>
              <a:rPr lang="en-GB" dirty="0"/>
              <a:t>Utilizing Kafka Events in the Frontend</a:t>
            </a:r>
          </a:p>
        </p:txBody>
      </p:sp>
      <p:sp>
        <p:nvSpPr>
          <p:cNvPr id="12" name="Undertitel 11">
            <a:extLst>
              <a:ext uri="{FF2B5EF4-FFF2-40B4-BE49-F238E27FC236}">
                <a16:creationId xmlns:a16="http://schemas.microsoft.com/office/drawing/2014/main" id="{88393D68-6790-B6E1-3F81-83D0B5F075A2}"/>
              </a:ext>
            </a:extLst>
          </p:cNvPr>
          <p:cNvSpPr>
            <a:spLocks noGrp="1"/>
          </p:cNvSpPr>
          <p:nvPr>
            <p:ph type="subTitle" idx="1"/>
          </p:nvPr>
        </p:nvSpPr>
        <p:spPr/>
        <p:txBody>
          <a:bodyPr/>
          <a:lstStyle/>
          <a:p>
            <a:endParaRPr lang="en-GB" dirty="0"/>
          </a:p>
        </p:txBody>
      </p:sp>
      <p:sp>
        <p:nvSpPr>
          <p:cNvPr id="5" name="Pladsholder til dato 4">
            <a:extLst>
              <a:ext uri="{FF2B5EF4-FFF2-40B4-BE49-F238E27FC236}">
                <a16:creationId xmlns:a16="http://schemas.microsoft.com/office/drawing/2014/main" id="{575BA260-9FE4-079A-B4FD-6671B355D423}"/>
              </a:ext>
            </a:extLst>
          </p:cNvPr>
          <p:cNvSpPr>
            <a:spLocks noGrp="1"/>
          </p:cNvSpPr>
          <p:nvPr>
            <p:ph type="dt" sz="half" idx="19"/>
          </p:nvPr>
        </p:nvSpPr>
        <p:spPr>
          <a:xfrm>
            <a:off x="3227387" y="6442538"/>
            <a:ext cx="1792287" cy="144000"/>
          </a:xfrm>
        </p:spPr>
        <p:txBody>
          <a:bodyPr/>
          <a:lstStyle/>
          <a:p>
            <a:fld id="{30DACA4C-CEDC-48CA-ACC5-EAA22CE4A19F}" type="datetime4">
              <a:rPr lang="en-GB" smtClean="0"/>
              <a:pPr/>
              <a:t>24 June 2025</a:t>
            </a:fld>
            <a:endParaRPr lang="en-GB" dirty="0"/>
          </a:p>
        </p:txBody>
      </p:sp>
    </p:spTree>
    <p:extLst>
      <p:ext uri="{BB962C8B-B14F-4D97-AF65-F5344CB8AC3E}">
        <p14:creationId xmlns:p14="http://schemas.microsoft.com/office/powerpoint/2010/main" val="107817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E4757D-4C3E-5BD6-75CE-93324FEBFB0E}"/>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2849AE9-A147-48F6-0DA8-3EA19F5FF5B5}"/>
              </a:ext>
            </a:extLst>
          </p:cNvPr>
          <p:cNvSpPr>
            <a:spLocks noGrp="1"/>
          </p:cNvSpPr>
          <p:nvPr>
            <p:ph type="sldNum" sz="quarter" idx="17"/>
          </p:nvPr>
        </p:nvSpPr>
        <p:spPr/>
        <p:txBody>
          <a:bodyPr/>
          <a:lstStyle/>
          <a:p>
            <a:fld id="{23AA811B-2EBD-4900-905E-5BE206449611}" type="slidenum">
              <a:rPr lang="en-GB" smtClean="0"/>
              <a:pPr/>
              <a:t>10</a:t>
            </a:fld>
            <a:endParaRPr lang="en-GB" dirty="0"/>
          </a:p>
        </p:txBody>
      </p:sp>
    </p:spTree>
    <p:extLst>
      <p:ext uri="{BB962C8B-B14F-4D97-AF65-F5344CB8AC3E}">
        <p14:creationId xmlns:p14="http://schemas.microsoft.com/office/powerpoint/2010/main" val="84735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hidden="1">
            <a:extLst>
              <a:ext uri="{FF2B5EF4-FFF2-40B4-BE49-F238E27FC236}">
                <a16:creationId xmlns:a16="http://schemas.microsoft.com/office/drawing/2014/main" id="{4F1D89CC-1EC0-E0BE-B50B-A164EEF61CB4}"/>
              </a:ext>
            </a:extLst>
          </p:cNvPr>
          <p:cNvSpPr>
            <a:spLocks noGrp="1"/>
          </p:cNvSpPr>
          <p:nvPr>
            <p:ph type="ftr" sz="quarter" idx="16"/>
          </p:nvPr>
        </p:nvSpPr>
        <p:spPr/>
        <p:txBody>
          <a:bodyPr/>
          <a:lstStyle/>
          <a:p>
            <a:endParaRPr lang="en-GB" dirty="0"/>
          </a:p>
        </p:txBody>
      </p:sp>
      <p:sp>
        <p:nvSpPr>
          <p:cNvPr id="4" name="Slide Number Placeholder 3" hidden="1">
            <a:extLst>
              <a:ext uri="{FF2B5EF4-FFF2-40B4-BE49-F238E27FC236}">
                <a16:creationId xmlns:a16="http://schemas.microsoft.com/office/drawing/2014/main" id="{9CA6F5D9-FCC2-2B1D-E1A0-79F6E998601E}"/>
              </a:ext>
            </a:extLst>
          </p:cNvPr>
          <p:cNvSpPr>
            <a:spLocks noGrp="1"/>
          </p:cNvSpPr>
          <p:nvPr>
            <p:ph type="sldNum" sz="quarter" idx="17"/>
          </p:nvPr>
        </p:nvSpPr>
        <p:spPr/>
        <p:txBody>
          <a:bodyPr/>
          <a:lstStyle/>
          <a:p>
            <a:fld id="{23AA811B-2EBD-4900-905E-5BE206449611}" type="slidenum">
              <a:rPr lang="en-GB" smtClean="0"/>
              <a:pPr/>
              <a:t>11</a:t>
            </a:fld>
            <a:endParaRPr lang="en-GB" dirty="0"/>
          </a:p>
        </p:txBody>
      </p:sp>
    </p:spTree>
    <p:extLst>
      <p:ext uri="{BB962C8B-B14F-4D97-AF65-F5344CB8AC3E}">
        <p14:creationId xmlns:p14="http://schemas.microsoft.com/office/powerpoint/2010/main" val="170946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hidden="1">
            <a:extLst>
              <a:ext uri="{FF2B5EF4-FFF2-40B4-BE49-F238E27FC236}">
                <a16:creationId xmlns:a16="http://schemas.microsoft.com/office/drawing/2014/main" id="{207E6D1A-34C3-5474-A7BA-F3CAA5164390}"/>
              </a:ext>
            </a:extLst>
          </p:cNvPr>
          <p:cNvSpPr>
            <a:spLocks noGrp="1"/>
          </p:cNvSpPr>
          <p:nvPr>
            <p:ph type="ftr" sz="quarter" idx="16"/>
          </p:nvPr>
        </p:nvSpPr>
        <p:spPr/>
        <p:txBody>
          <a:bodyPr/>
          <a:lstStyle/>
          <a:p>
            <a:endParaRPr lang="en-GB" dirty="0"/>
          </a:p>
        </p:txBody>
      </p:sp>
      <p:sp>
        <p:nvSpPr>
          <p:cNvPr id="4" name="Slide Number Placeholder 3" hidden="1">
            <a:extLst>
              <a:ext uri="{FF2B5EF4-FFF2-40B4-BE49-F238E27FC236}">
                <a16:creationId xmlns:a16="http://schemas.microsoft.com/office/drawing/2014/main" id="{DA0E7F2E-D464-60E5-0E7F-E99B3FD77DF6}"/>
              </a:ext>
            </a:extLst>
          </p:cNvPr>
          <p:cNvSpPr>
            <a:spLocks noGrp="1"/>
          </p:cNvSpPr>
          <p:nvPr>
            <p:ph type="sldNum" sz="quarter" idx="17"/>
          </p:nvPr>
        </p:nvSpPr>
        <p:spPr/>
        <p:txBody>
          <a:bodyPr/>
          <a:lstStyle/>
          <a:p>
            <a:fld id="{23AA811B-2EBD-4900-905E-5BE206449611}" type="slidenum">
              <a:rPr lang="en-GB" smtClean="0"/>
              <a:pPr/>
              <a:t>12</a:t>
            </a:fld>
            <a:endParaRPr lang="en-GB" dirty="0"/>
          </a:p>
        </p:txBody>
      </p:sp>
    </p:spTree>
    <p:extLst>
      <p:ext uri="{BB962C8B-B14F-4D97-AF65-F5344CB8AC3E}">
        <p14:creationId xmlns:p14="http://schemas.microsoft.com/office/powerpoint/2010/main" val="353073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97267C2-DD85-9B33-6368-579F4BB32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2504" y="2546847"/>
            <a:ext cx="5179496" cy="34529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F115135-C8C5-3E3F-9EAD-F3B49F00CC44}"/>
              </a:ext>
            </a:extLst>
          </p:cNvPr>
          <p:cNvSpPr>
            <a:spLocks noGrp="1"/>
          </p:cNvSpPr>
          <p:nvPr>
            <p:ph type="title"/>
          </p:nvPr>
        </p:nvSpPr>
        <p:spPr/>
        <p:txBody>
          <a:bodyPr/>
          <a:lstStyle/>
          <a:p>
            <a:r>
              <a:rPr lang="en-GB" dirty="0"/>
              <a:t>What is Kafka?</a:t>
            </a:r>
          </a:p>
        </p:txBody>
      </p:sp>
      <p:sp>
        <p:nvSpPr>
          <p:cNvPr id="4" name="Text Placeholder 3">
            <a:extLst>
              <a:ext uri="{FF2B5EF4-FFF2-40B4-BE49-F238E27FC236}">
                <a16:creationId xmlns:a16="http://schemas.microsoft.com/office/drawing/2014/main" id="{D162FF7E-CE37-E850-B069-AFBB3CA98113}"/>
              </a:ext>
            </a:extLst>
          </p:cNvPr>
          <p:cNvSpPr>
            <a:spLocks noGrp="1"/>
          </p:cNvSpPr>
          <p:nvPr>
            <p:ph type="body" sz="quarter" idx="13"/>
          </p:nvPr>
        </p:nvSpPr>
        <p:spPr>
          <a:xfrm>
            <a:off x="269876" y="1930400"/>
            <a:ext cx="7640748" cy="3337719"/>
          </a:xfrm>
        </p:spPr>
        <p:txBody>
          <a:bodyPr/>
          <a:lstStyle/>
          <a:p>
            <a:r>
              <a:rPr lang="en-GB" dirty="0"/>
              <a:t>Kafka is a distributed event streaming platform.</a:t>
            </a:r>
            <a:br>
              <a:rPr lang="en-GB" dirty="0"/>
            </a:br>
            <a:endParaRPr lang="en-GB" dirty="0"/>
          </a:p>
          <a:p>
            <a:r>
              <a:rPr lang="en-GB" dirty="0"/>
              <a:t>Used to publish, subscribe, store, and process real-time event data.</a:t>
            </a:r>
            <a:br>
              <a:rPr lang="en-GB" dirty="0"/>
            </a:br>
            <a:endParaRPr lang="en-GB" dirty="0"/>
          </a:p>
          <a:p>
            <a:r>
              <a:rPr lang="en-GB" dirty="0"/>
              <a:t>Backend services use it to broadcast domain events.</a:t>
            </a:r>
          </a:p>
          <a:p>
            <a:endParaRPr lang="en-GB" dirty="0"/>
          </a:p>
        </p:txBody>
      </p:sp>
      <p:sp>
        <p:nvSpPr>
          <p:cNvPr id="5" name="Footer Placeholder 4" hidden="1">
            <a:extLst>
              <a:ext uri="{FF2B5EF4-FFF2-40B4-BE49-F238E27FC236}">
                <a16:creationId xmlns:a16="http://schemas.microsoft.com/office/drawing/2014/main" id="{BA1A0D7B-B269-5153-25A3-DD0710E60A2F}"/>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543574F5-FEA1-3F53-A16D-E96870D713E5}"/>
              </a:ext>
            </a:extLst>
          </p:cNvPr>
          <p:cNvSpPr>
            <a:spLocks noGrp="1"/>
          </p:cNvSpPr>
          <p:nvPr>
            <p:ph type="sldNum" sz="quarter" idx="17"/>
          </p:nvPr>
        </p:nvSpPr>
        <p:spPr/>
        <p:txBody>
          <a:bodyPr/>
          <a:lstStyle/>
          <a:p>
            <a:fld id="{23AA811B-2EBD-4900-905E-5BE206449611}" type="slidenum">
              <a:rPr lang="en-GB" smtClean="0"/>
              <a:pPr/>
              <a:t>2</a:t>
            </a:fld>
            <a:endParaRPr lang="en-GB" dirty="0"/>
          </a:p>
        </p:txBody>
      </p:sp>
    </p:spTree>
    <p:extLst>
      <p:ext uri="{BB962C8B-B14F-4D97-AF65-F5344CB8AC3E}">
        <p14:creationId xmlns:p14="http://schemas.microsoft.com/office/powerpoint/2010/main" val="90848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F3CB-40C7-7A6B-1242-F64FA4B031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63E0B2-DB43-9D61-4318-BBCDFDCA0B3A}"/>
              </a:ext>
            </a:extLst>
          </p:cNvPr>
          <p:cNvSpPr>
            <a:spLocks noGrp="1"/>
          </p:cNvSpPr>
          <p:nvPr>
            <p:ph type="title"/>
          </p:nvPr>
        </p:nvSpPr>
        <p:spPr/>
        <p:txBody>
          <a:bodyPr/>
          <a:lstStyle/>
          <a:p>
            <a:r>
              <a:rPr lang="en-GB" dirty="0"/>
              <a:t>Why Use Kafka in the Frontend?</a:t>
            </a:r>
          </a:p>
        </p:txBody>
      </p:sp>
      <p:sp>
        <p:nvSpPr>
          <p:cNvPr id="4" name="Text Placeholder 3">
            <a:extLst>
              <a:ext uri="{FF2B5EF4-FFF2-40B4-BE49-F238E27FC236}">
                <a16:creationId xmlns:a16="http://schemas.microsoft.com/office/drawing/2014/main" id="{E2E1EF44-CF75-B086-C8D7-674D6B2F0927}"/>
              </a:ext>
            </a:extLst>
          </p:cNvPr>
          <p:cNvSpPr>
            <a:spLocks noGrp="1"/>
          </p:cNvSpPr>
          <p:nvPr>
            <p:ph type="body" sz="quarter" idx="13"/>
          </p:nvPr>
        </p:nvSpPr>
        <p:spPr>
          <a:xfrm>
            <a:off x="269875" y="1839120"/>
            <a:ext cx="6364841" cy="3429000"/>
          </a:xfrm>
        </p:spPr>
        <p:txBody>
          <a:bodyPr/>
          <a:lstStyle/>
          <a:p>
            <a:r>
              <a:rPr lang="en-GB" dirty="0"/>
              <a:t>Real-time updates without polling.</a:t>
            </a:r>
            <a:br>
              <a:rPr lang="en-GB" dirty="0"/>
            </a:br>
            <a:endParaRPr lang="en-GB" dirty="0"/>
          </a:p>
          <a:p>
            <a:r>
              <a:rPr lang="en-GB" dirty="0"/>
              <a:t>React instantly to backend changes.</a:t>
            </a:r>
            <a:br>
              <a:rPr lang="en-GB" dirty="0"/>
            </a:br>
            <a:endParaRPr lang="en-GB" dirty="0"/>
          </a:p>
          <a:p>
            <a:r>
              <a:rPr lang="en-GB" dirty="0"/>
              <a:t>Great for dashboards, bookings, notifications, etc.</a:t>
            </a:r>
          </a:p>
        </p:txBody>
      </p:sp>
      <p:sp>
        <p:nvSpPr>
          <p:cNvPr id="5" name="Footer Placeholder 4" hidden="1">
            <a:extLst>
              <a:ext uri="{FF2B5EF4-FFF2-40B4-BE49-F238E27FC236}">
                <a16:creationId xmlns:a16="http://schemas.microsoft.com/office/drawing/2014/main" id="{929B4C76-B2BD-6C9C-DB56-C7853F96181D}"/>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1E28B928-1985-8DB4-73A8-AA9D7A61F974}"/>
              </a:ext>
            </a:extLst>
          </p:cNvPr>
          <p:cNvSpPr>
            <a:spLocks noGrp="1"/>
          </p:cNvSpPr>
          <p:nvPr>
            <p:ph type="sldNum" sz="quarter" idx="17"/>
          </p:nvPr>
        </p:nvSpPr>
        <p:spPr/>
        <p:txBody>
          <a:bodyPr/>
          <a:lstStyle/>
          <a:p>
            <a:fld id="{23AA811B-2EBD-4900-905E-5BE206449611}" type="slidenum">
              <a:rPr lang="en-GB" smtClean="0"/>
              <a:pPr/>
              <a:t>3</a:t>
            </a:fld>
            <a:endParaRPr lang="en-GB" dirty="0"/>
          </a:p>
        </p:txBody>
      </p:sp>
      <p:pic>
        <p:nvPicPr>
          <p:cNvPr id="3074" name="Picture 2">
            <a:extLst>
              <a:ext uri="{FF2B5EF4-FFF2-40B4-BE49-F238E27FC236}">
                <a16:creationId xmlns:a16="http://schemas.microsoft.com/office/drawing/2014/main" id="{81D59B6D-2B43-456B-4CA7-4140225A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038" y="1642044"/>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06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714-207C-CF46-FCC1-C75DAE708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28692-CAB2-0000-89C6-F6077E8CA43D}"/>
              </a:ext>
            </a:extLst>
          </p:cNvPr>
          <p:cNvSpPr>
            <a:spLocks noGrp="1"/>
          </p:cNvSpPr>
          <p:nvPr>
            <p:ph type="title"/>
          </p:nvPr>
        </p:nvSpPr>
        <p:spPr/>
        <p:txBody>
          <a:bodyPr/>
          <a:lstStyle/>
          <a:p>
            <a:r>
              <a:rPr lang="en-GB" dirty="0"/>
              <a:t>Explore Kafka Topics</a:t>
            </a:r>
          </a:p>
        </p:txBody>
      </p:sp>
      <p:sp>
        <p:nvSpPr>
          <p:cNvPr id="4" name="Text Placeholder 3">
            <a:extLst>
              <a:ext uri="{FF2B5EF4-FFF2-40B4-BE49-F238E27FC236}">
                <a16:creationId xmlns:a16="http://schemas.microsoft.com/office/drawing/2014/main" id="{6097BE3B-DD30-D3F8-7E94-274879D68DBC}"/>
              </a:ext>
            </a:extLst>
          </p:cNvPr>
          <p:cNvSpPr>
            <a:spLocks noGrp="1"/>
          </p:cNvSpPr>
          <p:nvPr>
            <p:ph type="body" sz="quarter" idx="13"/>
          </p:nvPr>
        </p:nvSpPr>
        <p:spPr>
          <a:xfrm>
            <a:off x="269875" y="1446028"/>
            <a:ext cx="11650663" cy="4805916"/>
          </a:xfrm>
        </p:spPr>
        <p:txBody>
          <a:bodyPr/>
          <a:lstStyle/>
          <a:p>
            <a:pPr marL="0" indent="0">
              <a:buNone/>
            </a:pPr>
            <a:r>
              <a:rPr lang="en-GB" dirty="0"/>
              <a:t>Tool: </a:t>
            </a:r>
            <a:r>
              <a:rPr lang="en-GB" dirty="0" err="1"/>
              <a:t>Kowl</a:t>
            </a:r>
            <a:endParaRPr lang="en-GB" dirty="0"/>
          </a:p>
          <a:p>
            <a:pPr marL="0" indent="0">
              <a:buNone/>
            </a:pPr>
            <a:endParaRPr lang="en-GB" dirty="0"/>
          </a:p>
          <a:p>
            <a:pPr marL="0" indent="0">
              <a:buNone/>
            </a:pPr>
            <a:r>
              <a:rPr lang="en-GB" dirty="0"/>
              <a:t>Run locally via Docker:</a:t>
            </a:r>
          </a:p>
          <a:p>
            <a:pPr marL="400050" lvl="1" indent="0">
              <a:buNone/>
            </a:pPr>
            <a:r>
              <a:rPr lang="en-GB" sz="1800" dirty="0"/>
              <a:t>docker run -p 8080:8080 \</a:t>
            </a:r>
          </a:p>
          <a:p>
            <a:pPr marL="400050" lvl="1" indent="0">
              <a:buNone/>
            </a:pPr>
            <a:r>
              <a:rPr lang="en-GB" sz="1800" dirty="0"/>
              <a:t>  -e KAFKA_BROKERS=&lt;KAFKA_BOOTSTRAP_SERVER&gt; \</a:t>
            </a:r>
          </a:p>
          <a:p>
            <a:pPr marL="400050" lvl="1" indent="0">
              <a:buNone/>
            </a:pPr>
            <a:r>
              <a:rPr lang="en-GB" sz="1800" dirty="0"/>
              <a:t>  -e KAFKA_TLS_ENABLED=true \</a:t>
            </a:r>
          </a:p>
          <a:p>
            <a:pPr marL="400050" lvl="1" indent="0">
              <a:buNone/>
            </a:pPr>
            <a:r>
              <a:rPr lang="en-GB" sz="1800" dirty="0"/>
              <a:t>  -e KAFKA_SASL_ENABLED=true \</a:t>
            </a:r>
          </a:p>
          <a:p>
            <a:pPr marL="400050" lvl="1" indent="0">
              <a:buNone/>
            </a:pPr>
            <a:r>
              <a:rPr lang="en-GB" sz="1800" dirty="0"/>
              <a:t>  -e KAFKA_SASL_USERNAME=&lt;KAFKA_USERNAME&gt; \</a:t>
            </a:r>
          </a:p>
          <a:p>
            <a:pPr marL="400050" lvl="1" indent="0">
              <a:buNone/>
            </a:pPr>
            <a:r>
              <a:rPr lang="en-GB" sz="1800" dirty="0"/>
              <a:t>  -e KAFKA_SASL_PASSWORD=&lt;KAFKA_PASSWORD&gt; \</a:t>
            </a:r>
          </a:p>
          <a:p>
            <a:pPr marL="400050" lvl="1" indent="0">
              <a:buNone/>
            </a:pPr>
            <a:r>
              <a:rPr lang="en-GB" sz="1800" dirty="0"/>
              <a:t>  </a:t>
            </a:r>
            <a:r>
              <a:rPr lang="en-GB" sz="1800" dirty="0" err="1"/>
              <a:t>quay.io</a:t>
            </a:r>
            <a:r>
              <a:rPr lang="en-GB" sz="1800" dirty="0"/>
              <a:t>/</a:t>
            </a:r>
            <a:r>
              <a:rPr lang="en-GB" sz="1800" dirty="0" err="1"/>
              <a:t>cloudhut</a:t>
            </a:r>
            <a:r>
              <a:rPr lang="en-GB" sz="1800" dirty="0"/>
              <a:t>/</a:t>
            </a:r>
            <a:r>
              <a:rPr lang="en-GB" sz="1800" dirty="0" err="1"/>
              <a:t>kowl:master</a:t>
            </a:r>
            <a:endParaRPr lang="en-GB" sz="1800" dirty="0"/>
          </a:p>
        </p:txBody>
      </p:sp>
      <p:sp>
        <p:nvSpPr>
          <p:cNvPr id="5" name="Footer Placeholder 4" hidden="1">
            <a:extLst>
              <a:ext uri="{FF2B5EF4-FFF2-40B4-BE49-F238E27FC236}">
                <a16:creationId xmlns:a16="http://schemas.microsoft.com/office/drawing/2014/main" id="{8D137EA4-3771-2540-ABF4-5EEB5036C001}"/>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1559219C-8EED-5312-9009-F7AA1BAA8CAE}"/>
              </a:ext>
            </a:extLst>
          </p:cNvPr>
          <p:cNvSpPr>
            <a:spLocks noGrp="1"/>
          </p:cNvSpPr>
          <p:nvPr>
            <p:ph type="sldNum" sz="quarter" idx="17"/>
          </p:nvPr>
        </p:nvSpPr>
        <p:spPr/>
        <p:txBody>
          <a:bodyPr/>
          <a:lstStyle/>
          <a:p>
            <a:fld id="{23AA811B-2EBD-4900-905E-5BE206449611}" type="slidenum">
              <a:rPr lang="en-GB" smtClean="0"/>
              <a:pPr/>
              <a:t>4</a:t>
            </a:fld>
            <a:endParaRPr lang="en-GB" dirty="0"/>
          </a:p>
        </p:txBody>
      </p:sp>
      <p:pic>
        <p:nvPicPr>
          <p:cNvPr id="2" name="Picture 1">
            <a:extLst>
              <a:ext uri="{FF2B5EF4-FFF2-40B4-BE49-F238E27FC236}">
                <a16:creationId xmlns:a16="http://schemas.microsoft.com/office/drawing/2014/main" id="{77BFA4B6-64AB-9481-D5A5-4E3CD1747204}"/>
              </a:ext>
            </a:extLst>
          </p:cNvPr>
          <p:cNvPicPr>
            <a:picLocks noChangeAspect="1"/>
          </p:cNvPicPr>
          <p:nvPr/>
        </p:nvPicPr>
        <p:blipFill>
          <a:blip r:embed="rId2"/>
          <a:stretch>
            <a:fillRect/>
          </a:stretch>
        </p:blipFill>
        <p:spPr>
          <a:xfrm>
            <a:off x="7353908" y="1616149"/>
            <a:ext cx="4299375" cy="4105947"/>
          </a:xfrm>
          <a:prstGeom prst="rect">
            <a:avLst/>
          </a:prstGeom>
        </p:spPr>
      </p:pic>
    </p:spTree>
    <p:extLst>
      <p:ext uri="{BB962C8B-B14F-4D97-AF65-F5344CB8AC3E}">
        <p14:creationId xmlns:p14="http://schemas.microsoft.com/office/powerpoint/2010/main" val="396442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D789-B54D-6BD5-D1C7-AB0C50815A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65639E-6393-75FC-F438-6D28F809E437}"/>
              </a:ext>
            </a:extLst>
          </p:cNvPr>
          <p:cNvSpPr>
            <a:spLocks noGrp="1"/>
          </p:cNvSpPr>
          <p:nvPr>
            <p:ph type="title"/>
          </p:nvPr>
        </p:nvSpPr>
        <p:spPr/>
        <p:txBody>
          <a:bodyPr/>
          <a:lstStyle/>
          <a:p>
            <a:r>
              <a:rPr lang="en-GB" dirty="0"/>
              <a:t>System Overview (Bird’s Eye View)</a:t>
            </a:r>
          </a:p>
        </p:txBody>
      </p:sp>
      <p:sp>
        <p:nvSpPr>
          <p:cNvPr id="4" name="Text Placeholder 3">
            <a:extLst>
              <a:ext uri="{FF2B5EF4-FFF2-40B4-BE49-F238E27FC236}">
                <a16:creationId xmlns:a16="http://schemas.microsoft.com/office/drawing/2014/main" id="{2C51F980-125F-DE8F-76CE-3122DF52BAA2}"/>
              </a:ext>
            </a:extLst>
          </p:cNvPr>
          <p:cNvSpPr>
            <a:spLocks noGrp="1"/>
          </p:cNvSpPr>
          <p:nvPr>
            <p:ph type="body" sz="quarter" idx="13"/>
          </p:nvPr>
        </p:nvSpPr>
        <p:spPr/>
        <p:txBody>
          <a:bodyPr/>
          <a:lstStyle/>
          <a:p>
            <a:pPr marL="583200" indent="-457200">
              <a:buFont typeface="+mj-lt"/>
              <a:buAutoNum type="arabicPeriod"/>
            </a:pPr>
            <a:r>
              <a:rPr lang="en-GB" dirty="0"/>
              <a:t>Backend publishes Kafka events  </a:t>
            </a:r>
          </a:p>
          <a:p>
            <a:pPr marL="583200" indent="-457200">
              <a:buFont typeface="+mj-lt"/>
              <a:buAutoNum type="arabicPeriod"/>
            </a:pPr>
            <a:r>
              <a:rPr lang="en-GB" dirty="0"/>
              <a:t>Node.js server subscribes via </a:t>
            </a:r>
            <a:r>
              <a:rPr lang="en-GB" dirty="0" err="1"/>
              <a:t>KafkaJS</a:t>
            </a:r>
            <a:r>
              <a:rPr lang="en-GB" dirty="0"/>
              <a:t>  </a:t>
            </a:r>
          </a:p>
          <a:p>
            <a:pPr marL="583200" indent="-457200">
              <a:buFont typeface="+mj-lt"/>
              <a:buAutoNum type="arabicPeriod"/>
            </a:pPr>
            <a:r>
              <a:rPr lang="en-GB" dirty="0"/>
              <a:t>Filters events per </a:t>
            </a:r>
            <a:r>
              <a:rPr lang="en-GB" dirty="0" err="1"/>
              <a:t>customerId</a:t>
            </a:r>
            <a:r>
              <a:rPr lang="en-GB" dirty="0"/>
              <a:t>  </a:t>
            </a:r>
          </a:p>
          <a:p>
            <a:pPr marL="583200" indent="-457200">
              <a:buFont typeface="+mj-lt"/>
              <a:buAutoNum type="arabicPeriod"/>
            </a:pPr>
            <a:r>
              <a:rPr lang="en-GB" dirty="0"/>
              <a:t>Sends to frontend via </a:t>
            </a:r>
            <a:r>
              <a:rPr lang="en-GB" dirty="0" err="1"/>
              <a:t>Socket.IO</a:t>
            </a:r>
            <a:r>
              <a:rPr lang="en-GB" dirty="0"/>
              <a:t>  </a:t>
            </a:r>
          </a:p>
          <a:p>
            <a:pPr marL="583200" indent="-457200">
              <a:buFont typeface="+mj-lt"/>
              <a:buAutoNum type="arabicPeriod"/>
            </a:pPr>
            <a:r>
              <a:rPr lang="en-GB" dirty="0"/>
              <a:t>React app listens and updates UI</a:t>
            </a:r>
          </a:p>
        </p:txBody>
      </p:sp>
      <p:sp>
        <p:nvSpPr>
          <p:cNvPr id="5" name="Footer Placeholder 4" hidden="1">
            <a:extLst>
              <a:ext uri="{FF2B5EF4-FFF2-40B4-BE49-F238E27FC236}">
                <a16:creationId xmlns:a16="http://schemas.microsoft.com/office/drawing/2014/main" id="{B62850ED-3683-2073-D2D4-88BC18145BDF}"/>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70D9591C-B5DC-DE98-E2BB-FFBE3C2C6C63}"/>
              </a:ext>
            </a:extLst>
          </p:cNvPr>
          <p:cNvSpPr>
            <a:spLocks noGrp="1"/>
          </p:cNvSpPr>
          <p:nvPr>
            <p:ph type="sldNum" sz="quarter" idx="17"/>
          </p:nvPr>
        </p:nvSpPr>
        <p:spPr/>
        <p:txBody>
          <a:bodyPr/>
          <a:lstStyle/>
          <a:p>
            <a:fld id="{23AA811B-2EBD-4900-905E-5BE206449611}" type="slidenum">
              <a:rPr lang="en-GB" smtClean="0"/>
              <a:pPr/>
              <a:t>5</a:t>
            </a:fld>
            <a:endParaRPr lang="en-GB" dirty="0"/>
          </a:p>
        </p:txBody>
      </p:sp>
    </p:spTree>
    <p:extLst>
      <p:ext uri="{BB962C8B-B14F-4D97-AF65-F5344CB8AC3E}">
        <p14:creationId xmlns:p14="http://schemas.microsoft.com/office/powerpoint/2010/main" val="414092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4E1F9-3F7F-6012-BC42-19F27C57B7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F782C6-3FE8-F71B-C390-AF437160AC37}"/>
              </a:ext>
            </a:extLst>
          </p:cNvPr>
          <p:cNvSpPr>
            <a:spLocks noGrp="1"/>
          </p:cNvSpPr>
          <p:nvPr>
            <p:ph type="title"/>
          </p:nvPr>
        </p:nvSpPr>
        <p:spPr/>
        <p:txBody>
          <a:bodyPr/>
          <a:lstStyle/>
          <a:p>
            <a:r>
              <a:rPr lang="en-GB" dirty="0"/>
              <a:t>How the Backend Works</a:t>
            </a:r>
          </a:p>
        </p:txBody>
      </p:sp>
      <p:sp>
        <p:nvSpPr>
          <p:cNvPr id="4" name="Text Placeholder 3">
            <a:extLst>
              <a:ext uri="{FF2B5EF4-FFF2-40B4-BE49-F238E27FC236}">
                <a16:creationId xmlns:a16="http://schemas.microsoft.com/office/drawing/2014/main" id="{938BC617-7EB4-CBFA-8E22-70D9834B8E00}"/>
              </a:ext>
            </a:extLst>
          </p:cNvPr>
          <p:cNvSpPr>
            <a:spLocks noGrp="1"/>
          </p:cNvSpPr>
          <p:nvPr>
            <p:ph type="body" sz="quarter" idx="13"/>
          </p:nvPr>
        </p:nvSpPr>
        <p:spPr>
          <a:xfrm>
            <a:off x="269874" y="1198675"/>
            <a:ext cx="4576764" cy="5074534"/>
          </a:xfrm>
        </p:spPr>
        <p:txBody>
          <a:bodyPr/>
          <a:lstStyle/>
          <a:p>
            <a:r>
              <a:rPr lang="en-GB" sz="2200" dirty="0"/>
              <a:t>Express + </a:t>
            </a:r>
            <a:r>
              <a:rPr lang="en-GB" sz="2200" dirty="0" err="1"/>
              <a:t>KafkaJS</a:t>
            </a:r>
            <a:r>
              <a:rPr lang="en-GB" sz="2200" dirty="0"/>
              <a:t> + </a:t>
            </a:r>
            <a:r>
              <a:rPr lang="en-GB" sz="2200" dirty="0" err="1"/>
              <a:t>Socket.IO</a:t>
            </a:r>
            <a:r>
              <a:rPr lang="en-GB" sz="2200" dirty="0"/>
              <a:t> server</a:t>
            </a:r>
            <a:br>
              <a:rPr lang="en-GB" sz="2200" dirty="0"/>
            </a:br>
            <a:endParaRPr lang="en-GB" sz="2200" dirty="0"/>
          </a:p>
          <a:p>
            <a:r>
              <a:rPr lang="en-GB" sz="2200" dirty="0"/>
              <a:t>Subscribes to topics like `booking`, `status`</a:t>
            </a:r>
            <a:br>
              <a:rPr lang="en-GB" sz="2200" dirty="0"/>
            </a:br>
            <a:endParaRPr lang="en-GB" sz="2200" dirty="0"/>
          </a:p>
          <a:p>
            <a:r>
              <a:rPr lang="en-GB" sz="2200" dirty="0"/>
              <a:t>Parses messages and extracts `</a:t>
            </a:r>
            <a:r>
              <a:rPr lang="en-GB" sz="2200" dirty="0" err="1"/>
              <a:t>customerId</a:t>
            </a:r>
            <a:r>
              <a:rPr lang="en-GB" sz="2200" dirty="0"/>
              <a:t>`</a:t>
            </a:r>
            <a:br>
              <a:rPr lang="en-GB" sz="2200" dirty="0"/>
            </a:br>
            <a:endParaRPr lang="en-GB" sz="2200" dirty="0"/>
          </a:p>
          <a:p>
            <a:r>
              <a:rPr lang="en-GB" sz="2200" dirty="0"/>
              <a:t>Keeps a map of active </a:t>
            </a:r>
            <a:r>
              <a:rPr lang="en-GB" sz="2200" dirty="0" err="1"/>
              <a:t>Socket.IO</a:t>
            </a:r>
            <a:r>
              <a:rPr lang="en-GB" sz="2200" dirty="0"/>
              <a:t> connections</a:t>
            </a:r>
            <a:br>
              <a:rPr lang="en-GB" sz="2200" dirty="0"/>
            </a:br>
            <a:endParaRPr lang="en-GB" sz="2200" dirty="0"/>
          </a:p>
          <a:p>
            <a:r>
              <a:rPr lang="en-GB" sz="2200" dirty="0"/>
              <a:t>Only emits event to sockets subscribed to that `</a:t>
            </a:r>
            <a:r>
              <a:rPr lang="en-GB" sz="2200" dirty="0" err="1"/>
              <a:t>customerId</a:t>
            </a:r>
            <a:r>
              <a:rPr lang="en-GB" sz="2200" dirty="0"/>
              <a:t>`</a:t>
            </a:r>
          </a:p>
          <a:p>
            <a:pPr marL="126000" indent="0">
              <a:buNone/>
            </a:pPr>
            <a:endParaRPr lang="en-GB" sz="1400" dirty="0"/>
          </a:p>
        </p:txBody>
      </p:sp>
      <p:sp>
        <p:nvSpPr>
          <p:cNvPr id="5" name="Footer Placeholder 4" hidden="1">
            <a:extLst>
              <a:ext uri="{FF2B5EF4-FFF2-40B4-BE49-F238E27FC236}">
                <a16:creationId xmlns:a16="http://schemas.microsoft.com/office/drawing/2014/main" id="{23D297B0-EF34-72C4-2DA1-F49450F7654A}"/>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6B541B20-5909-0274-69AD-CB45317131E3}"/>
              </a:ext>
            </a:extLst>
          </p:cNvPr>
          <p:cNvSpPr>
            <a:spLocks noGrp="1"/>
          </p:cNvSpPr>
          <p:nvPr>
            <p:ph type="sldNum" sz="quarter" idx="17"/>
          </p:nvPr>
        </p:nvSpPr>
        <p:spPr/>
        <p:txBody>
          <a:bodyPr/>
          <a:lstStyle/>
          <a:p>
            <a:fld id="{23AA811B-2EBD-4900-905E-5BE206449611}" type="slidenum">
              <a:rPr lang="en-GB" smtClean="0"/>
              <a:pPr/>
              <a:t>6</a:t>
            </a:fld>
            <a:endParaRPr lang="en-GB" dirty="0"/>
          </a:p>
        </p:txBody>
      </p:sp>
      <p:pic>
        <p:nvPicPr>
          <p:cNvPr id="7" name="Picture 6">
            <a:extLst>
              <a:ext uri="{FF2B5EF4-FFF2-40B4-BE49-F238E27FC236}">
                <a16:creationId xmlns:a16="http://schemas.microsoft.com/office/drawing/2014/main" id="{2180624B-BF50-333F-382E-2943DF04C6A8}"/>
              </a:ext>
            </a:extLst>
          </p:cNvPr>
          <p:cNvPicPr>
            <a:picLocks noChangeAspect="1"/>
          </p:cNvPicPr>
          <p:nvPr/>
        </p:nvPicPr>
        <p:blipFill>
          <a:blip r:embed="rId2"/>
          <a:stretch>
            <a:fillRect/>
          </a:stretch>
        </p:blipFill>
        <p:spPr>
          <a:xfrm>
            <a:off x="5118100" y="1583292"/>
            <a:ext cx="7073900" cy="4305300"/>
          </a:xfrm>
          <a:prstGeom prst="rect">
            <a:avLst/>
          </a:prstGeom>
        </p:spPr>
      </p:pic>
    </p:spTree>
    <p:extLst>
      <p:ext uri="{BB962C8B-B14F-4D97-AF65-F5344CB8AC3E}">
        <p14:creationId xmlns:p14="http://schemas.microsoft.com/office/powerpoint/2010/main" val="157119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948F-BE83-30B5-8247-37F20FFBB9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891DA2-62A1-EF6C-F5D0-9D2583B2F1D8}"/>
              </a:ext>
            </a:extLst>
          </p:cNvPr>
          <p:cNvSpPr>
            <a:spLocks noGrp="1"/>
          </p:cNvSpPr>
          <p:nvPr>
            <p:ph type="title"/>
          </p:nvPr>
        </p:nvSpPr>
        <p:spPr/>
        <p:txBody>
          <a:bodyPr/>
          <a:lstStyle/>
          <a:p>
            <a:r>
              <a:rPr lang="en-GB" dirty="0"/>
              <a:t>How the Frontend Works</a:t>
            </a:r>
          </a:p>
        </p:txBody>
      </p:sp>
      <p:sp>
        <p:nvSpPr>
          <p:cNvPr id="4" name="Text Placeholder 3">
            <a:extLst>
              <a:ext uri="{FF2B5EF4-FFF2-40B4-BE49-F238E27FC236}">
                <a16:creationId xmlns:a16="http://schemas.microsoft.com/office/drawing/2014/main" id="{8B0670DA-C97D-019D-0003-0473D38B92D5}"/>
              </a:ext>
            </a:extLst>
          </p:cNvPr>
          <p:cNvSpPr>
            <a:spLocks noGrp="1"/>
          </p:cNvSpPr>
          <p:nvPr>
            <p:ph type="body" sz="quarter" idx="13"/>
          </p:nvPr>
        </p:nvSpPr>
        <p:spPr>
          <a:xfrm>
            <a:off x="269874" y="1679943"/>
            <a:ext cx="4576764" cy="4593265"/>
          </a:xfrm>
        </p:spPr>
        <p:txBody>
          <a:bodyPr/>
          <a:lstStyle/>
          <a:p>
            <a:r>
              <a:rPr lang="en-GB" sz="2000" dirty="0"/>
              <a:t>React client connects via </a:t>
            </a:r>
            <a:r>
              <a:rPr lang="en-GB" sz="2000" dirty="0" err="1"/>
              <a:t>Socket.IO</a:t>
            </a:r>
            <a:br>
              <a:rPr lang="en-GB" sz="2000" dirty="0"/>
            </a:br>
            <a:endParaRPr lang="en-GB" sz="2000" dirty="0"/>
          </a:p>
          <a:p>
            <a:r>
              <a:rPr lang="en-GB" sz="2000" dirty="0"/>
              <a:t>User enters a `</a:t>
            </a:r>
            <a:r>
              <a:rPr lang="en-GB" sz="2000" dirty="0" err="1"/>
              <a:t>customerId</a:t>
            </a:r>
            <a:r>
              <a:rPr lang="en-GB" sz="2000" dirty="0"/>
              <a:t>` and clicks Connect</a:t>
            </a:r>
            <a:br>
              <a:rPr lang="en-GB" sz="2000" dirty="0"/>
            </a:br>
            <a:endParaRPr lang="en-GB" sz="2000" dirty="0"/>
          </a:p>
          <a:p>
            <a:r>
              <a:rPr lang="en-GB" sz="2000" dirty="0"/>
              <a:t>Subscribes with: `</a:t>
            </a:r>
            <a:r>
              <a:rPr lang="en-GB" sz="2000" dirty="0" err="1"/>
              <a:t>socket.emit</a:t>
            </a:r>
            <a:r>
              <a:rPr lang="en-GB" sz="2000" dirty="0"/>
              <a:t>('subscribe', { </a:t>
            </a:r>
            <a:r>
              <a:rPr lang="en-GB" sz="2000" dirty="0" err="1"/>
              <a:t>customerId</a:t>
            </a:r>
            <a:r>
              <a:rPr lang="en-GB" sz="2000" dirty="0"/>
              <a:t> })`</a:t>
            </a:r>
            <a:br>
              <a:rPr lang="en-GB" sz="2000" dirty="0"/>
            </a:br>
            <a:endParaRPr lang="en-GB" sz="2000" dirty="0"/>
          </a:p>
          <a:p>
            <a:r>
              <a:rPr lang="en-GB" sz="2000" dirty="0"/>
              <a:t>Listens for `</a:t>
            </a:r>
            <a:r>
              <a:rPr lang="en-GB" sz="2000" dirty="0" err="1"/>
              <a:t>kafka</a:t>
            </a:r>
            <a:r>
              <a:rPr lang="en-GB" sz="2000" dirty="0"/>
              <a:t>-event` and updates UI</a:t>
            </a:r>
          </a:p>
          <a:p>
            <a:pPr marL="126000" indent="0">
              <a:buNone/>
            </a:pPr>
            <a:endParaRPr lang="en-GB" sz="1400" dirty="0"/>
          </a:p>
        </p:txBody>
      </p:sp>
      <p:sp>
        <p:nvSpPr>
          <p:cNvPr id="5" name="Footer Placeholder 4" hidden="1">
            <a:extLst>
              <a:ext uri="{FF2B5EF4-FFF2-40B4-BE49-F238E27FC236}">
                <a16:creationId xmlns:a16="http://schemas.microsoft.com/office/drawing/2014/main" id="{CB55DB29-4564-651B-54AC-B3491FA04A97}"/>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F34E1C5B-C781-21FD-B022-CB8DC53AB646}"/>
              </a:ext>
            </a:extLst>
          </p:cNvPr>
          <p:cNvSpPr>
            <a:spLocks noGrp="1"/>
          </p:cNvSpPr>
          <p:nvPr>
            <p:ph type="sldNum" sz="quarter" idx="17"/>
          </p:nvPr>
        </p:nvSpPr>
        <p:spPr/>
        <p:txBody>
          <a:bodyPr/>
          <a:lstStyle/>
          <a:p>
            <a:fld id="{23AA811B-2EBD-4900-905E-5BE206449611}" type="slidenum">
              <a:rPr lang="en-GB" smtClean="0"/>
              <a:pPr/>
              <a:t>7</a:t>
            </a:fld>
            <a:endParaRPr lang="en-GB" dirty="0"/>
          </a:p>
        </p:txBody>
      </p:sp>
      <p:pic>
        <p:nvPicPr>
          <p:cNvPr id="2" name="Picture 1">
            <a:extLst>
              <a:ext uri="{FF2B5EF4-FFF2-40B4-BE49-F238E27FC236}">
                <a16:creationId xmlns:a16="http://schemas.microsoft.com/office/drawing/2014/main" id="{3D408B5B-C6B1-426B-1489-49BEAB3C958F}"/>
              </a:ext>
            </a:extLst>
          </p:cNvPr>
          <p:cNvPicPr>
            <a:picLocks noChangeAspect="1"/>
          </p:cNvPicPr>
          <p:nvPr/>
        </p:nvPicPr>
        <p:blipFill>
          <a:blip r:embed="rId2"/>
          <a:stretch>
            <a:fillRect/>
          </a:stretch>
        </p:blipFill>
        <p:spPr>
          <a:xfrm>
            <a:off x="4763183" y="2375498"/>
            <a:ext cx="7428817" cy="2107003"/>
          </a:xfrm>
          <a:prstGeom prst="rect">
            <a:avLst/>
          </a:prstGeom>
        </p:spPr>
      </p:pic>
    </p:spTree>
    <p:extLst>
      <p:ext uri="{BB962C8B-B14F-4D97-AF65-F5344CB8AC3E}">
        <p14:creationId xmlns:p14="http://schemas.microsoft.com/office/powerpoint/2010/main" val="329461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0B13-8AAB-1F5E-AF20-BF3F11E06E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8CEB7C-44BB-A784-F723-1D0DF7EEE843}"/>
              </a:ext>
            </a:extLst>
          </p:cNvPr>
          <p:cNvSpPr>
            <a:spLocks noGrp="1"/>
          </p:cNvSpPr>
          <p:nvPr>
            <p:ph type="title"/>
          </p:nvPr>
        </p:nvSpPr>
        <p:spPr/>
        <p:txBody>
          <a:bodyPr/>
          <a:lstStyle/>
          <a:p>
            <a:r>
              <a:rPr lang="en-GB" dirty="0"/>
              <a:t>Security Disclaimer</a:t>
            </a:r>
          </a:p>
        </p:txBody>
      </p:sp>
      <p:sp>
        <p:nvSpPr>
          <p:cNvPr id="4" name="Text Placeholder 3">
            <a:extLst>
              <a:ext uri="{FF2B5EF4-FFF2-40B4-BE49-F238E27FC236}">
                <a16:creationId xmlns:a16="http://schemas.microsoft.com/office/drawing/2014/main" id="{F448F09C-36BC-FA12-94A9-A347F077D24E}"/>
              </a:ext>
            </a:extLst>
          </p:cNvPr>
          <p:cNvSpPr>
            <a:spLocks noGrp="1"/>
          </p:cNvSpPr>
          <p:nvPr>
            <p:ph type="body" sz="quarter" idx="13"/>
          </p:nvPr>
        </p:nvSpPr>
        <p:spPr>
          <a:xfrm>
            <a:off x="269873" y="1679943"/>
            <a:ext cx="9044247" cy="4146699"/>
          </a:xfrm>
        </p:spPr>
        <p:txBody>
          <a:bodyPr/>
          <a:lstStyle/>
          <a:p>
            <a:r>
              <a:rPr lang="en-GB" sz="2000" dirty="0"/>
              <a:t>Add proper auth checks on:</a:t>
            </a:r>
            <a:br>
              <a:rPr lang="en-GB" sz="2000" dirty="0"/>
            </a:br>
            <a:r>
              <a:rPr lang="en-GB" sz="2000" dirty="0"/>
              <a:t>    - Who can subscribe</a:t>
            </a:r>
            <a:br>
              <a:rPr lang="en-GB" sz="2000" dirty="0"/>
            </a:br>
            <a:r>
              <a:rPr lang="en-GB" sz="2000" dirty="0"/>
              <a:t>    - What customer data they see</a:t>
            </a:r>
            <a:br>
              <a:rPr lang="en-GB" sz="2000" dirty="0"/>
            </a:br>
            <a:endParaRPr lang="en-GB" sz="2000" dirty="0"/>
          </a:p>
          <a:p>
            <a:r>
              <a:rPr lang="en-GB" sz="2000" dirty="0"/>
              <a:t>Token-based validation recommended</a:t>
            </a:r>
          </a:p>
          <a:p>
            <a:pPr marL="126000" indent="0">
              <a:buNone/>
            </a:pPr>
            <a:endParaRPr lang="en-GB" sz="1400" dirty="0"/>
          </a:p>
        </p:txBody>
      </p:sp>
      <p:sp>
        <p:nvSpPr>
          <p:cNvPr id="5" name="Footer Placeholder 4" hidden="1">
            <a:extLst>
              <a:ext uri="{FF2B5EF4-FFF2-40B4-BE49-F238E27FC236}">
                <a16:creationId xmlns:a16="http://schemas.microsoft.com/office/drawing/2014/main" id="{B5690422-16D0-C617-238A-A8FAADE53796}"/>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5AE86DE2-EC30-84FE-8077-F02AAEE6626A}"/>
              </a:ext>
            </a:extLst>
          </p:cNvPr>
          <p:cNvSpPr>
            <a:spLocks noGrp="1"/>
          </p:cNvSpPr>
          <p:nvPr>
            <p:ph type="sldNum" sz="quarter" idx="17"/>
          </p:nvPr>
        </p:nvSpPr>
        <p:spPr/>
        <p:txBody>
          <a:bodyPr/>
          <a:lstStyle/>
          <a:p>
            <a:fld id="{23AA811B-2EBD-4900-905E-5BE206449611}" type="slidenum">
              <a:rPr lang="en-GB" smtClean="0"/>
              <a:pPr/>
              <a:t>8</a:t>
            </a:fld>
            <a:endParaRPr lang="en-GB" dirty="0"/>
          </a:p>
        </p:txBody>
      </p:sp>
      <p:pic>
        <p:nvPicPr>
          <p:cNvPr id="4098" name="Picture 2">
            <a:extLst>
              <a:ext uri="{FF2B5EF4-FFF2-40B4-BE49-F238E27FC236}">
                <a16:creationId xmlns:a16="http://schemas.microsoft.com/office/drawing/2014/main" id="{4039B055-ABF2-FB14-4989-F87C40ACE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416" y="2134190"/>
            <a:ext cx="5809807" cy="387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28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0A1C-320F-8AD5-0F1D-336661F982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D3956F-3418-23F1-5097-3E8086AED3DF}"/>
              </a:ext>
            </a:extLst>
          </p:cNvPr>
          <p:cNvSpPr>
            <a:spLocks noGrp="1"/>
          </p:cNvSpPr>
          <p:nvPr>
            <p:ph type="title"/>
          </p:nvPr>
        </p:nvSpPr>
        <p:spPr/>
        <p:txBody>
          <a:bodyPr/>
          <a:lstStyle/>
          <a:p>
            <a:r>
              <a:rPr lang="en-GB" dirty="0"/>
              <a:t>Summary</a:t>
            </a:r>
          </a:p>
        </p:txBody>
      </p:sp>
      <p:sp>
        <p:nvSpPr>
          <p:cNvPr id="4" name="Text Placeholder 3">
            <a:extLst>
              <a:ext uri="{FF2B5EF4-FFF2-40B4-BE49-F238E27FC236}">
                <a16:creationId xmlns:a16="http://schemas.microsoft.com/office/drawing/2014/main" id="{0DB1D95E-6A43-5D63-22E2-E272B4C586C2}"/>
              </a:ext>
            </a:extLst>
          </p:cNvPr>
          <p:cNvSpPr>
            <a:spLocks noGrp="1"/>
          </p:cNvSpPr>
          <p:nvPr>
            <p:ph type="body" sz="quarter" idx="13"/>
          </p:nvPr>
        </p:nvSpPr>
        <p:spPr>
          <a:xfrm>
            <a:off x="269873" y="1679943"/>
            <a:ext cx="9044247" cy="4146699"/>
          </a:xfrm>
        </p:spPr>
        <p:txBody>
          <a:bodyPr/>
          <a:lstStyle/>
          <a:p>
            <a:r>
              <a:rPr lang="en-GB" sz="2000" dirty="0"/>
              <a:t>Kafka lets backend talk to frontend in real-time</a:t>
            </a:r>
          </a:p>
          <a:p>
            <a:r>
              <a:rPr lang="en-GB" sz="2000" dirty="0"/>
              <a:t>Use </a:t>
            </a:r>
            <a:r>
              <a:rPr lang="en-GB" sz="2000" dirty="0" err="1"/>
              <a:t>Kowl</a:t>
            </a:r>
            <a:r>
              <a:rPr lang="en-GB" sz="2000" dirty="0"/>
              <a:t> to explore existing events</a:t>
            </a:r>
          </a:p>
          <a:p>
            <a:r>
              <a:rPr lang="en-GB" sz="2000" dirty="0"/>
              <a:t>Node.js server as relay layer</a:t>
            </a:r>
          </a:p>
          <a:p>
            <a:r>
              <a:rPr lang="en-GB" sz="2000" dirty="0"/>
              <a:t>React + </a:t>
            </a:r>
            <a:r>
              <a:rPr lang="en-GB" sz="2000" dirty="0" err="1"/>
              <a:t>Socket.IO</a:t>
            </a:r>
            <a:r>
              <a:rPr lang="en-GB" sz="2000" dirty="0"/>
              <a:t> for seamless UI updates</a:t>
            </a:r>
          </a:p>
        </p:txBody>
      </p:sp>
      <p:sp>
        <p:nvSpPr>
          <p:cNvPr id="5" name="Footer Placeholder 4" hidden="1">
            <a:extLst>
              <a:ext uri="{FF2B5EF4-FFF2-40B4-BE49-F238E27FC236}">
                <a16:creationId xmlns:a16="http://schemas.microsoft.com/office/drawing/2014/main" id="{3E0DBEA9-CA4D-057E-0615-3C4323FF66B1}"/>
              </a:ext>
            </a:extLst>
          </p:cNvPr>
          <p:cNvSpPr>
            <a:spLocks noGrp="1"/>
          </p:cNvSpPr>
          <p:nvPr>
            <p:ph type="ftr" sz="quarter" idx="16"/>
          </p:nvPr>
        </p:nvSpPr>
        <p:spPr/>
        <p:txBody>
          <a:bodyPr/>
          <a:lstStyle/>
          <a:p>
            <a:endParaRPr lang="en-GB" dirty="0"/>
          </a:p>
        </p:txBody>
      </p:sp>
      <p:sp>
        <p:nvSpPr>
          <p:cNvPr id="6" name="Slide Number Placeholder 5" hidden="1">
            <a:extLst>
              <a:ext uri="{FF2B5EF4-FFF2-40B4-BE49-F238E27FC236}">
                <a16:creationId xmlns:a16="http://schemas.microsoft.com/office/drawing/2014/main" id="{86FC68FD-3B24-C41D-67C8-0531E88A5EB7}"/>
              </a:ext>
            </a:extLst>
          </p:cNvPr>
          <p:cNvSpPr>
            <a:spLocks noGrp="1"/>
          </p:cNvSpPr>
          <p:nvPr>
            <p:ph type="sldNum" sz="quarter" idx="17"/>
          </p:nvPr>
        </p:nvSpPr>
        <p:spPr/>
        <p:txBody>
          <a:bodyPr/>
          <a:lstStyle/>
          <a:p>
            <a:fld id="{23AA811B-2EBD-4900-905E-5BE206449611}" type="slidenum">
              <a:rPr lang="en-GB" smtClean="0"/>
              <a:pPr/>
              <a:t>9</a:t>
            </a:fld>
            <a:endParaRPr lang="en-GB" dirty="0"/>
          </a:p>
        </p:txBody>
      </p:sp>
      <p:pic>
        <p:nvPicPr>
          <p:cNvPr id="5122" name="Picture 2">
            <a:extLst>
              <a:ext uri="{FF2B5EF4-FFF2-40B4-BE49-F238E27FC236}">
                <a16:creationId xmlns:a16="http://schemas.microsoft.com/office/drawing/2014/main" id="{90633CE8-EB43-A9E7-375D-4A9DA84F9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105" y="2236972"/>
            <a:ext cx="5384505" cy="358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87435"/>
      </p:ext>
    </p:extLst>
  </p:cSld>
  <p:clrMapOvr>
    <a:masterClrMapping/>
  </p:clrMapOvr>
</p:sld>
</file>

<file path=ppt/theme/theme1.xml><?xml version="1.0" encoding="utf-8"?>
<a:theme xmlns:a="http://schemas.openxmlformats.org/drawingml/2006/main" name="DFDS 2023">
  <a:themeElements>
    <a:clrScheme name="DFDS 2023">
      <a:dk1>
        <a:srgbClr val="000000"/>
      </a:dk1>
      <a:lt1>
        <a:srgbClr val="FFFFFF"/>
      </a:lt1>
      <a:dk2>
        <a:srgbClr val="002B45"/>
      </a:dk2>
      <a:lt2>
        <a:srgbClr val="EDEBDE"/>
      </a:lt2>
      <a:accent1>
        <a:srgbClr val="002B45"/>
      </a:accent1>
      <a:accent2>
        <a:srgbClr val="2369F5"/>
      </a:accent2>
      <a:accent3>
        <a:srgbClr val="4BAAFF"/>
      </a:accent3>
      <a:accent4>
        <a:srgbClr val="D1EBFF"/>
      </a:accent4>
      <a:accent5>
        <a:srgbClr val="DCD7C0"/>
      </a:accent5>
      <a:accent6>
        <a:srgbClr val="EDEBDE"/>
      </a:accent6>
      <a:hlink>
        <a:srgbClr val="0563C1"/>
      </a:hlink>
      <a:folHlink>
        <a:srgbClr val="954F72"/>
      </a:folHlink>
    </a:clrScheme>
    <a:fontScheme name="DFDS_111223">
      <a:majorFont>
        <a:latin typeface="DFDS Sans Header"/>
        <a:ea typeface=""/>
        <a:cs typeface=""/>
      </a:majorFont>
      <a:minorFont>
        <a:latin typeface="DFDS Sans Off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6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err="1" smtClean="0"/>
        </a:defPPr>
      </a:lstStyle>
    </a:txDef>
  </a:objectDefaults>
  <a:extraClrSchemeLst/>
  <a:custClrLst>
    <a:custClr name="Safety Yellow">
      <a:srgbClr val="EBFF64"/>
    </a:custClr>
    <a:custClr name="Green">
      <a:srgbClr val="067F58"/>
    </a:custClr>
    <a:custClr name="Yellow">
      <a:srgbClr val="FFD73C"/>
    </a:custClr>
    <a:custClr name="Red">
      <a:srgbClr val="FF4135"/>
    </a:custClr>
    <a:custClr name="Purple">
      <a:srgbClr val="5A2846"/>
    </a:custClr>
    <a:custClr name="Orange">
      <a:srgbClr val="FF8719"/>
    </a:custClr>
    <a:custClr name="White">
      <a:srgbClr val="FFFFFF"/>
    </a:custClr>
    <a:custClr name="White">
      <a:srgbClr val="FFFFFF"/>
    </a:custClr>
    <a:custClr name="White">
      <a:srgbClr val="FFFFFF"/>
    </a:custClr>
    <a:custClr name="White">
      <a:srgbClr val="FFFFFF"/>
    </a:custClr>
    <a:custClr name="White">
      <a:srgbClr val="FFFFFF"/>
    </a:custClr>
    <a:custClr name="Light Green">
      <a:srgbClr val="AFE1BB"/>
    </a:custClr>
    <a:custClr name="Light Yellow">
      <a:srgbClr val="FFE691"/>
    </a:custClr>
    <a:custClr name="Light Red">
      <a:srgbClr val="FFD5D9"/>
    </a:custClr>
    <a:custClr name="Light Purple">
      <a:srgbClr val="E1DCFF"/>
    </a:custClr>
    <a:custClr name="Light Orange">
      <a:srgbClr val="FFCD87"/>
    </a:custClr>
    <a:custClr name="White">
      <a:srgbClr val="FFFFFF"/>
    </a:custClr>
    <a:custClr name="White">
      <a:srgbClr val="FFFFFF"/>
    </a:custClr>
    <a:custClr name="White">
      <a:srgbClr val="FFFFFF"/>
    </a:custClr>
    <a:custClr name="White">
      <a:srgbClr val="FFFFFF"/>
    </a:custClr>
    <a:custClr name="Deep Blue">
      <a:srgbClr val="002B45"/>
    </a:custClr>
    <a:custClr name="Deep Blue">
      <a:srgbClr val="002B45"/>
    </a:custClr>
    <a:custClr name="Deep Blue">
      <a:srgbClr val="002B45"/>
    </a:custClr>
    <a:custClr name="Deep Blue">
      <a:srgbClr val="002B45"/>
    </a:custClr>
    <a:custClr name="Deep Blue">
      <a:srgbClr val="002B45"/>
    </a:custClr>
    <a:custClr name="Deep Blue">
      <a:srgbClr val="002B4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Sea Blue">
      <a:srgbClr val="2369F5"/>
    </a:custClr>
    <a:custClr name="Sea Blue">
      <a:srgbClr val="2369F5"/>
    </a:custClr>
    <a:custClr name="Sea Blue">
      <a:srgbClr val="2369F5"/>
    </a:custClr>
    <a:custClr name="Sea Blue">
      <a:srgbClr val="2369F5"/>
    </a:custClr>
    <a:custClr name="Sea Blue">
      <a:srgbClr val="2369F5"/>
    </a:custClr>
    <a:custClr name="Sea Blue">
      <a:srgbClr val="2369F5"/>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DFDS_Template_2024.potx" id="{142F93BC-0BE5-40D7-8350-71BB043D90F1}" vid="{6E245BDC-F163-4C3F-A144-D2195C4F54C3}"/>
    </a:ext>
  </a:extLst>
</a:theme>
</file>

<file path=ppt/theme/theme2.xml><?xml version="1.0" encoding="utf-8"?>
<a:theme xmlns:a="http://schemas.openxmlformats.org/drawingml/2006/main" name="Office-tema">
  <a:themeElements>
    <a:clrScheme name="DFDS 2023">
      <a:dk1>
        <a:srgbClr val="000000"/>
      </a:dk1>
      <a:lt1>
        <a:srgbClr val="FFFFFF"/>
      </a:lt1>
      <a:dk2>
        <a:srgbClr val="002B45"/>
      </a:dk2>
      <a:lt2>
        <a:srgbClr val="EDEBDE"/>
      </a:lt2>
      <a:accent1>
        <a:srgbClr val="002B45"/>
      </a:accent1>
      <a:accent2>
        <a:srgbClr val="2369F5"/>
      </a:accent2>
      <a:accent3>
        <a:srgbClr val="4BAAFF"/>
      </a:accent3>
      <a:accent4>
        <a:srgbClr val="D1EBFF"/>
      </a:accent4>
      <a:accent5>
        <a:srgbClr val="DCD7C0"/>
      </a:accent5>
      <a:accent6>
        <a:srgbClr val="EDEBDE"/>
      </a:accent6>
      <a:hlink>
        <a:srgbClr val="0563C1"/>
      </a:hlink>
      <a:folHlink>
        <a:srgbClr val="954F72"/>
      </a:folHlink>
    </a:clrScheme>
    <a:fontScheme name="DFDS 2023">
      <a:majorFont>
        <a:latin typeface="DFDS Sans Header"/>
        <a:ea typeface=""/>
        <a:cs typeface=""/>
      </a:majorFont>
      <a:minorFont>
        <a:latin typeface="DFDS Sans Offc"/>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afety Yellow">
      <a:srgbClr val="EBFF64"/>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FDS 2023">
      <a:dk1>
        <a:srgbClr val="000000"/>
      </a:dk1>
      <a:lt1>
        <a:srgbClr val="FFFFFF"/>
      </a:lt1>
      <a:dk2>
        <a:srgbClr val="002B45"/>
      </a:dk2>
      <a:lt2>
        <a:srgbClr val="EDEBDE"/>
      </a:lt2>
      <a:accent1>
        <a:srgbClr val="002B45"/>
      </a:accent1>
      <a:accent2>
        <a:srgbClr val="2369F5"/>
      </a:accent2>
      <a:accent3>
        <a:srgbClr val="4BAAFF"/>
      </a:accent3>
      <a:accent4>
        <a:srgbClr val="D1EBFF"/>
      </a:accent4>
      <a:accent5>
        <a:srgbClr val="DCD7C0"/>
      </a:accent5>
      <a:accent6>
        <a:srgbClr val="EDEBDE"/>
      </a:accent6>
      <a:hlink>
        <a:srgbClr val="0563C1"/>
      </a:hlink>
      <a:folHlink>
        <a:srgbClr val="954F72"/>
      </a:folHlink>
    </a:clrScheme>
    <a:fontScheme name="DFDS 2023">
      <a:majorFont>
        <a:latin typeface="DFDS Sans Header"/>
        <a:ea typeface=""/>
        <a:cs typeface=""/>
      </a:majorFont>
      <a:minorFont>
        <a:latin typeface="DFDS Sans Off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afety Yellow">
      <a:srgbClr val="EBFF64"/>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B943B603F054428CE7A21BFF9C0E82" ma:contentTypeVersion="6" ma:contentTypeDescription="Create a new document." ma:contentTypeScope="" ma:versionID="f75e5a499f186822f56b835d71287fdf">
  <xsd:schema xmlns:xsd="http://www.w3.org/2001/XMLSchema" xmlns:xs="http://www.w3.org/2001/XMLSchema" xmlns:p="http://schemas.microsoft.com/office/2006/metadata/properties" xmlns:ns2="b2cc8be2-6ec5-444a-91b7-c21febaa1e15" xmlns:ns3="64a7c03d-c1e2-4505-8d5e-3e0ae3e418cb" targetNamespace="http://schemas.microsoft.com/office/2006/metadata/properties" ma:root="true" ma:fieldsID="03fa968ab233aecfdd91ddc625828a69" ns2:_="" ns3:_="">
    <xsd:import namespace="b2cc8be2-6ec5-444a-91b7-c21febaa1e15"/>
    <xsd:import namespace="64a7c03d-c1e2-4505-8d5e-3e0ae3e418c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cc8be2-6ec5-444a-91b7-c21febaa1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a7c03d-c1e2-4505-8d5e-3e0ae3e418c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98C358-C68F-4D1A-91E1-7C5B8E168D0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FEBF44A-8F8D-4B9D-B08E-ACC38494D092}">
  <ds:schemaRefs>
    <ds:schemaRef ds:uri="http://schemas.microsoft.com/sharepoint/v3/contenttype/forms"/>
  </ds:schemaRefs>
</ds:datastoreItem>
</file>

<file path=customXml/itemProps3.xml><?xml version="1.0" encoding="utf-8"?>
<ds:datastoreItem xmlns:ds="http://schemas.openxmlformats.org/officeDocument/2006/customXml" ds:itemID="{99496F7C-A6F7-42AE-8838-D707268E7A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cc8be2-6ec5-444a-91b7-c21febaa1e15"/>
    <ds:schemaRef ds:uri="64a7c03d-c1e2-4505-8d5e-3e0ae3e418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 2023</Template>
  <TotalTime>0</TotalTime>
  <Words>365</Words>
  <Application>Microsoft Macintosh PowerPoint</Application>
  <PresentationFormat>Widescreen</PresentationFormat>
  <Paragraphs>57</Paragraphs>
  <Slides>12</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DFDS Sans Header</vt:lpstr>
      <vt:lpstr>DFDS Sans Offc</vt:lpstr>
      <vt:lpstr>Arial</vt:lpstr>
      <vt:lpstr>DFDS 2023</vt:lpstr>
      <vt:lpstr>Utilizing Kafka Events in the Frontend</vt:lpstr>
      <vt:lpstr>What is Kafka?</vt:lpstr>
      <vt:lpstr>Why Use Kafka in the Frontend?</vt:lpstr>
      <vt:lpstr>Explore Kafka Topics</vt:lpstr>
      <vt:lpstr>System Overview (Bird’s Eye View)</vt:lpstr>
      <vt:lpstr>How the Backend Works</vt:lpstr>
      <vt:lpstr>How the Frontend Works</vt:lpstr>
      <vt:lpstr>Security Disclaimer</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Peter Biro</dc:creator>
  <cp:lastModifiedBy>Peter Biro</cp:lastModifiedBy>
  <cp:revision>1</cp:revision>
  <dcterms:created xsi:type="dcterms:W3CDTF">2025-06-24T19:50:02Z</dcterms:created>
  <dcterms:modified xsi:type="dcterms:W3CDTF">2025-06-24T20:42:24Z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omnidocs.com</vt:lpwstr>
  </property>
  <property fmtid="{D5CDD505-2E9C-101B-9397-08002B2CF9AE}" pid="3" name="ContentTypeId">
    <vt:lpwstr>0x0101007FB943B603F054428CE7A21BFF9C0E82</vt:lpwstr>
  </property>
  <property fmtid="{D5CDD505-2E9C-101B-9397-08002B2CF9AE}" pid="4" name="MSIP_Label_bd0a0864-f1bb-4e87-b7a6-968ec1aa2965_Enabled">
    <vt:lpwstr>true</vt:lpwstr>
  </property>
  <property fmtid="{D5CDD505-2E9C-101B-9397-08002B2CF9AE}" pid="5" name="MSIP_Label_bd0a0864-f1bb-4e87-b7a6-968ec1aa2965_SetDate">
    <vt:lpwstr>2025-06-24T20:42:23Z</vt:lpwstr>
  </property>
  <property fmtid="{D5CDD505-2E9C-101B-9397-08002B2CF9AE}" pid="6" name="MSIP_Label_bd0a0864-f1bb-4e87-b7a6-968ec1aa2965_Method">
    <vt:lpwstr>Standard</vt:lpwstr>
  </property>
  <property fmtid="{D5CDD505-2E9C-101B-9397-08002B2CF9AE}" pid="7" name="MSIP_Label_bd0a0864-f1bb-4e87-b7a6-968ec1aa2965_Name">
    <vt:lpwstr>Business</vt:lpwstr>
  </property>
  <property fmtid="{D5CDD505-2E9C-101B-9397-08002B2CF9AE}" pid="8" name="MSIP_Label_bd0a0864-f1bb-4e87-b7a6-968ec1aa2965_SiteId">
    <vt:lpwstr>73a99466-ad05-4221-9f90-e7142aa2f6c1</vt:lpwstr>
  </property>
  <property fmtid="{D5CDD505-2E9C-101B-9397-08002B2CF9AE}" pid="9" name="MSIP_Label_bd0a0864-f1bb-4e87-b7a6-968ec1aa2965_ActionId">
    <vt:lpwstr>75a4fb21-2f81-4567-9a62-0a37f313dfaf</vt:lpwstr>
  </property>
  <property fmtid="{D5CDD505-2E9C-101B-9397-08002B2CF9AE}" pid="10" name="MSIP_Label_bd0a0864-f1bb-4e87-b7a6-968ec1aa2965_ContentBits">
    <vt:lpwstr>0</vt:lpwstr>
  </property>
  <property fmtid="{D5CDD505-2E9C-101B-9397-08002B2CF9AE}" pid="11" name="MSIP_Label_bd0a0864-f1bb-4e87-b7a6-968ec1aa2965_Tag">
    <vt:lpwstr>50, 3, 0, 1</vt:lpwstr>
  </property>
</Properties>
</file>